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59" d="100"/>
          <a:sy n="59" d="100"/>
        </p:scale>
        <p:origin x="-994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00DCDE-5865-43CF-AD21-D78A4AD6BB2E}" type="datetimeFigureOut">
              <a:rPr lang="es-CO" smtClean="0"/>
              <a:pPr/>
              <a:t>11/03/2015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C96F5F-E2FA-480B-9D46-BF5ABE1DC2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monografias.com/trabajos12/desox/desox.s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8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0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1403648" y="2089879"/>
            <a:ext cx="63367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atin typeface="Arial" pitchFamily="34" charset="0"/>
                <a:cs typeface="Arial" pitchFamily="34" charset="0"/>
              </a:rPr>
              <a:t>MICROBIOLOGIA </a:t>
            </a:r>
          </a:p>
          <a:p>
            <a:pPr algn="ctr"/>
            <a:endParaRPr lang="es-CO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MEDICA AMBIENTAL</a:t>
            </a: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BIOTECNOLOGIA</a:t>
            </a: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INDUSTRIAL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14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500306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latin typeface="Arial" pitchFamily="34" charset="0"/>
                <a:cs typeface="Arial" pitchFamily="34" charset="0"/>
              </a:rPr>
              <a:t>ASPECTOS DE LOS MICROORGANISMOS</a:t>
            </a:r>
            <a:endParaRPr lang="es-CO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71604" y="500042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latin typeface="Arial" pitchFamily="34" charset="0"/>
                <a:cs typeface="Arial" pitchFamily="34" charset="0"/>
              </a:rPr>
              <a:t>BACTERIAS</a:t>
            </a:r>
          </a:p>
          <a:p>
            <a:pPr algn="ctr"/>
            <a:endParaRPr lang="es-CO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4348" y="1285860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Procariotas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Diversidad fisiológica y metabólica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Autótrofos y heterótrofos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Aerobios y anaerobios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Patógenos y necesarios para la salud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Fusión binaria </a:t>
            </a:r>
          </a:p>
          <a:p>
            <a:endParaRPr lang="es-CO" dirty="0"/>
          </a:p>
        </p:txBody>
      </p:sp>
      <p:pic>
        <p:nvPicPr>
          <p:cNvPr id="22530" name="Picture 2" descr="http://t2.gstatic.com/images?q=tbn:ANd9GcTaImjsUBKvpkc41I_BuiK3wsi1aIc8iByB7ipe_JgNMh0BEtjH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357562"/>
            <a:ext cx="47863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pload.wikimedia.org/wikipedia/commons/thumb/a/a2/Morfolog%C3%ADa_bacteriana.jpg/400px-Morfolog%C3%ADa_bacteri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0.gstatic.com/images?q=tbn:ANd9GcT_FQ3yIkx5Mua5cl-4s4mqDsEajQWn1NhlldHtH0aH13qAnS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286148" cy="342902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00100" y="57148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STREPTOCOCCUS PNEUMONIAE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NEUMONIA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://t2.gstatic.com/images?q=tbn:ANd9GcQmsgKXKfcgcEyq-9PLdJwJbWXBHRpa-NgMJWnGyJGdGVmCys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643050"/>
            <a:ext cx="2690813" cy="3500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14942" y="57148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MYCOBACTERIUM TUBERCULOSIS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TUBERCULOSIS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2.gstatic.com/images?q=tbn:ANd9GcQP7GSvIa4NNxfvquyKQTuEs0cVOTvJBqgGVqNzxx3WkcjZm6Q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3143272" cy="392909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785786" y="928670"/>
            <a:ext cx="3852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ENTEROBIUS VERMICULARIS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ENTEROBIASIS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t2.gstatic.com/images?q=tbn:ANd9GcRzyIV2HeHEspnUw5z-jWrLKqxC7t1DtlewzczpFDUzDju7VS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762252" cy="371477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786446" y="1000108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SALMONELLA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SALMONELOSIS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hQSERUUEhMVFRQWGBUYGRgXGBgXFhgYFxUXGBYXFRwaHCYfHB4jGhQXHy8gIycpLCwsGB4xNTAqNSYrLCkBCQoKDgwOGg8PGikcHxwpKSwpLCwpKSkpLCkpKSksKSkpLCkpKSkpKSkpKSwpLCkpLCkpLCkpKSkpKSkpLCwsKf/AABEIAMIBAwMBIgACEQEDEQH/xAAcAAABBQEBAQAAAAAAAAAAAAAAAQIDBAUGBwj/xABEEAACAQMCBAMEBwUFBwUBAAABAhEAAyESMQQFQVETYXEGIoGRMkKhscHR8BQjUlPhBxWSk7IWVGKCotLxJDQ1Q3Il/8QAGgEAAwEBAQEAAAAAAAAAAAAAAAECAwQFBv/EACsRAAICAgEDBAIABwEAAAAAAAABAhEDITEEEkETFDJhIlFCYnGBkaHwBf/aAAwDAQACEQMRAD8A8dO/67CikY5qe1wVxtOlGOvVphSdWgS2nvA37UAQ0Vb4vlF60ivcs3ERo0sykBpGoaSRBlSDUFnhncEqpIWCxAJCgkKCfiY9TQBHRWoPZbi5A/Zb8tMfu2zC6iBjJ05qNvZ7iQrsbF0LbJFw6GhCBJDGMQM56UCsz6Kv/wBwcTqRf2e7quCUGhpYRqlcZxmaYvJr5V3Fm5ptlg7aGhColgxjBA6UDKdNpSaSgBwFWbfLLrLqW1cZc5CMRjfIHStj2M9mV4q7+/fw7CyWIjxG7LbXJJnrGPXB9S4LhiUveFw4saLtu4guW2ZLlm2NKpM46z3ms5ZFE2hhctniqcsvGIs3DORCMZyRjHcGnnknEf7ve/yn/KvoDktiLuu6thB77KUjWzNpUMFBONOsZGCK2wrQdNsuxCn3yFXJGoLjEZNZLM/KLeFLyfM49n+J/wB2v/5Nz/tpG9n+J/3a/wD5Vz/tr6at8iskljYAZvpfqYNPHKxbAS1aXQSSQfqkxt3+NP1ifSX7PmE8k4gb8Pe/yn/7aP7lv/yL3+U//bX03zHk63VKuobzEKRv1+JrnuI9lSrA2w5Rt8q5TpkbnPWpedrwax6eL/iPBDye/wDyL3+W/wCVNPKr38m7/lv+Ve8P7KXZ+qR3np5ZqC9yJwYKFsjz/rU+5f6NF0cXxL/v8nhp5bd/lXP8DflSDl93+Vc/wN+VewcXyksSDYIAHnPxFVP7sAOmQD2JzjfBz9lHufofsv5jyv8Au27/ACrn+Bvyo/uy7/Ku/wCBvyr1L9mZWBkR2701rI2B/CqXUX4E+jryeXf3fd/lXP8AA35Un7Bc/l3P8DflXpegZ+7En0qtctHeCKv1X+hez+zzz9guDe2/+FvyqJhG+P1tXoVxR2GP1FYPO+Ua5dQQ+JGwIA6eY+0U45beyMnTdqtOzmdVLTT6UoNbHGLRRRQAUUUUANO9bnK+bNa4W4rIxDki08DQrsAl4SRPvWvdIHcHpWIwrUu8Yh4G3aDfvFv3XKwcK1q0oM7bocTNSxD+e80t3md08UNdcOyEKLaAKRpWGOqJgSF0qI61Dyrmot2eItnUfGRFEbBkvJclh6KRO+azhS01wM6Hl3PbCizbu27vgolzxFtlV8S6xMFsrK6SqkSDAgRT/wDaK2VuOWum+xIR/CQIlvwltlQguxbLBQpZQTpURua5ukIpiSo7K/7aWGDrouqt7xS30W8LxLAshbQLDUojrpkQI61E/tZZL3m8NpdLyKpCtGu0LYuB9Qa27GWfSG1zFcjRNL7AU1p+z/Im4m52tqV1nyJ+ivckfKmcj5K3E3Ag91d2aMAfeT5CvT+B5YlpEUKAFAESJnEsxPU5rLLkrSOvp+neV/QnD8ntpoKKoVQYT6QKmZVupB1ZrW4Pj9Fx1ltFwp4pd3uEKJCqurZYJGKz7mkNiJjt8oqXh2A1ScRtGc+dcL0e68Mao77l3hsQVUQNUGBOTnNbAtj1rh/ZDivDdrJbBJZJmSJGqPSdvOu2S4IH66VonZ5WfH2snAoimW7gYAgyDUlXFJnG9FbibTFfcifOY+MZqHheHbSPEVQ0Z0/Rnr575+NXutBAq+1FLJ4K7wBEx2qpx3J7d1QHmce8rsh9QVNaLWgaVLIFRKJfeZK8uUDSzFl2lsk9MmqXHcJw+rwrqoSZKkptPRW+J2zXREdjUF2wGwRj4QazUf2WsjZy1/2VRVISdiQWyc9vKub5xy1rS6zaZkU++VGQfqx/F+FegnhwqwZG/niuR9o7DW9F3h72l4IuKCfeQzBIbzgTFS/o6oSs5q4FidwRMg9/QeVVbtvVkf0rTew436maiNjrk/lVRbOntRl+ESNpjJ7jzqtcA6Ga07vDhcjE9B19arXkg7Ccbbx6VoSzlee8i1S9uJElwOudx552rmxXo94ZH6/Rrl+e8mgl0DTjUD94/H1rbHPwedn6evyiYQNFNE06tzhCiiigBGqezwTspZUdlEyyqxUQJMkCBjPyquxrf4TjGPAPaSwbmm5cd7mh2W0Gt2wCGUwp9wk6hEClYmzDtqWIABJOwGST5CrH913pI8G7IAJHhvIBmCcYGDnyqfknEnh79m86HSGLA6QQ0SpKhsNB+7cV2HA86Q+LcW1xLqvhFnXh4XXbFzU8I+nh7kOoDe/G5U7Uxdx59NE1PxfBusO1t0V/eQsCNQOQQSIbBGR3pE4NyGIRiEALEAkKCwUFj0yQM0DTICKAKt8Ryy6mnXauLr+jqRhq/wDzIzuNqcvKL0O3g3dNslXPhvCEGCHx7pB7xRY7PSfZHlFi7y10shLXMEGvxDcKakZgQZnSQyyu2D2q7eLOI4dwjfTh1Dag0+75EbTWbyPhBc4bhgU1Hw1iQMbyVJ/Rrba14YYZWCA2IYnfIgRNcMls9vpYdqTvkptxhVlW8hVmG8alneAem3WrTcRMRiSTnYiBt23pbPDXInVAmJY5jc4JqezoJaXJjMxMYOcVi0ej3IbwAurxFtraggSTnBHafMwfhXc8t5gHAKsW3BAzpIGYJAJGO1cVe5fcW2L6MDaJGl1IjJiY8zirPC+0JB03FYdCwn1mnHRy5cccu4s9DtOCJG1Sh65XhfaG2TFu4hPRcg+eDnatO1eW4VJ1BvKY+NbaPOngaNY0q1Xt3wZAOxjOPSO9TBqruOV4x5akD1WN4gnUDA+t5elTo0iR1pOQ3GhxpsU4UsVLdisgupPr91Y/MeW23Y6kBYgajmIGxxif1mtq7aLRkjI2rN41YVgzACQ0suoH/hcdvlUM2hI4dkBJVWDZwZ3M5/D5VDctkDAHmO/5Vc4nlVtGOhdNpyzCJKk7tpacGfT0xUF1+mW6TGSOkn0oiz04u0UL3B4IU56j07TWZcskEdj5/rrWzcu9dj8iex2qneHXp23IJwTVoJGVxKjfP5VWe1n+v21p8QgEyJBj4fDeqbrmYj1qyDgudWgt9wogSDHqATVPVWp7S244m4CIOMf8orIYV0x4PFy6k6JKKZS1RlbFcV0fs/z21ZsaLgYlbly5pCqUuhrBtBLhLAiCT0bDHFc6aclskEgEgZJAMASBJ7CSKB0je/vyyy8Et0OwsC4HED3puNctoucjIB8pp3Leep4N0u108S7XCpjVaAdNNwx4gl2PuyVIUQRkVg3uCuKoZ0dVYSrMpUMCJ90kZx2pqWGIJAJAHvEZgSB73bLAeppeKFR1t32h4Z9GtbjL4iXTbhdKeHwwtraT38oWAJOICjFZXAc+02eLVy2riPDPuwVLrfW4S2cYDEfCsu9wdxAC6OobKllYBpzKkiD3kUqcDcZGdbblF+kwViq9feYYX40xnWt7Z2YGpblwku8hERkc2fDVss6llwcKoxtVbifaWywvr75tPc4m4qNatlibqAITd1akhkQ4nYgnNc4vK70qPCuS2VGhveHdcZ9RSJwF2GYW7mlDDHQ0IR0cxCnyNKkHg9f9l/DbguGUzq8JYM7HPSrVzhtDDxCx64GGziT3rlvZv2hsfs9q3q0XVULDnQrEGNSMYXPYmustuSs6WGMAwykHfSQYJrkapntYZfghvE2S+VMj1wPlsc9qculAdXYjbBMHtvH4UNYREEsAwaI6weu3wziq1srB+ic4gifXf76jR0pog4dbq2v2cXP/AE5ZStuJ0wwbSj/SjUJ0nGTV7i+FfwkuyvhFlQ6cnUTA1wPdGO/aoH4cEkq0qf4Z+wTioeF5VbDm6Fhp1d57A9DG8xjG9Q1ZcUo/CkHHcCB7wJCzjoVIPQiasLxl9GDrfJCldQMMGWPxqMsVUt9QnbMg989+3nUFh2U6j9EyR29I6elZ7R0NKS2dPwHtpnTfVVfVhkJNrSRsScgzPTtXVWOYA7T/AOa8sHE4P0QD0XI6CPTbFaXJvaTwbbB3LadlMSN8T9vyq1JnFk6ZVo9KtX5GcVKDXMcs55ZvABLisTup93PkDH2VrLzBUBOAMT5fbT7jgljaNMGl11TXjAds029xC9SPSn3Iy9IuE+f5VS5hGk+7qnfzqrxHGN0IgHbIJ/pVa9fyCTB6TAn5naO9Q2bQxVsw/aBWVLbW2KrrhxGFb6rRtG4PpWOvMQT7x0ucH+EnoRXUcXwvi+IuqFuIRIyJP0Yg9yTmuGyJtuwY2zp1Ez3jPT0NEXs7IcUaty+CBKzjv+NU+ItgliiNiMbxP31VLwe2YJU9OpHc+VLxN7YL73VHTEmc6gcY2yK2RTZECG97Md+kn/xVLiFkb/LetBYUBehyfXqfnUNwLH0hJzB3+Hyq0ScB7VEftdwDIGkT1wo3rIJrT9pf/cv8PuFZmqumPB4ub5sWKSnUVRkNY1q8l5p4dribZJi7bUADaVuIwLfAHv6VltWhyvmIt2uIQlh4ttVAGxIuK3veUA96nkRt8TzWyw4cObz2lKvcDqxd7i2miCXKhAx0AKB7sEyYrP5fzY+FxgfWTfVMhZXxFvJcl4wBAaPWrXHc4sNbsoLtx4e0103ELuCEhtOpyuldTKFCiQASTAo5ZzezbtXpvXg5a94aBSLMOhGpkVwA590fwrAwwEUwvRb4nnVoiyt03btpSLji4jB7l0WtI943CoSSVhQMCTNVOW84A4e8Xe6brNcIAVjYAuoBcZtLAB3wokEDfeq93nwZOGtl30o2u6WHiSxYiQrGGC24UA9j3qxybnVmzbvzcue8OIVLeghf3lsorrFzQrGYYMj4UQRgh6Fs1+J9qrUNPjL4niwWXNjXwwtKls6hqAIOxGNqq3PaWyWvtNzS63VCFdy3Di1406woZ2ktqVo6Qc1g8z5yblizZDOyoCzaiSfEYmYk7KsKPU/HJihuxu6NRbJZFnI0j03M5+davKOc8VwykWL7Kh+owDoR2KsMVR4L6C+g/GrZiI/pWLO/H8Td4L+0YxHEcKpwZa0dJ8vdYlY9DWpwPObPEn/07hLnVbo0nyjoa4W7YjPXemaA0BlEmAs9z59JPU1DgmarI0emzcUgXFAP8Sgj49qT9sgmAxIOQ2OmY71wnG8g4nhmVOIt3rQYSoL6kaP4SrEVPY4hbdjTbRzxAuEm4zE2zb0mFVNgc7+W9LsNo52dsbilTMxvEZH6io+Mufu1AaIP1tmEHYVy45/dSNSo4HUEgwR1yQam/wBoTutkwZkB1+4iocGdMcqNy28CCoYiSG2IAnB770y1bDlmYRG89D38/Ss7/aw/VTQIHSdx2Haq13m7O0m5I6zufKNxWXZXJr6yNl9NydTMAPonZg3w6RVjh7t0E+BdJjDB4bUs9Scz0rEbniHLP23H2Gkt86tSYu4BHumQsiMT86agyJTUjuOE9sQBpujwzttK1rJzcFZ+lPbY9xIrgrfGK6kEqQeoMj4R3qj+zRqEsJAkqcETM4iKHEikzveb+1S2tAtobjkTOPDiQIYk4EHcCcVzl7mt247FnVlkgLmAAdgcfOsvgmFuVybZiY8+sH8RVo6NiQBMKRsfLG1RRpjjFciLxVxW/du6qQQwDEgHynah+HABCMQw96dyfXvUbIc6iN8x1HSaAsYOCOsE46GqiKdJ6I7HGFQ0wAwM4OSRlhP30vLEMkkyNMAkz8aZxbnEgFZ0nU8LP/CWMAmRirHCfQkAZzjttGPOrpmLeyQkHY7fo1CydCMGAO++JqV0377d/lTPEgTC9JiZ9dqZZ5/7ULHFXPUfcKyq0vaNp4l/+X/SKzYrtjweJl+bCaKIopmQrUgFDV0XLeMX9k0+PdsFGvFgiOVvC4ihQ7KQojSV96cOfSktis57TRXa8r9r0UiFZmNi6LkBgzXmRLSwUbVAW2G1AgzcfvnF47mS3V4l7ulLztaKoLIYwCQ0XWbXbhY76+vWjYXZhkUumkgU6aAQmmkinA000xmlw16FG2w9avWr+O9U7dohEO+NqltgnGYxt2rE6sd1RbcfLp+VOscKHDK0noD5fnUc6TiSOk71Z4VCWU+u8SR0nzoNUrQlxXVVFx2ZVBChmJC+Qn6IqxxnCmy+gtbbCk+G2sSRMTjI7VFx3CvcuhLatc90nSsxCiSW6Y86ZwiDIChSI1AiD5YjymaRqhgYZ+MQc+czQqkfWAn4iPMj9ZpzWiP1mlkbkTnvv5jtTKQ1LhM4B+cb9eu1IGJaCyjBIHfb41o8GZ/elLLpZZWazcYKboJEKu+oCZMDpTf25jb4oJw9pbV9wYKazZALELbfBAzG3SlohyopqinrPl0+NBQbfDyxUp8IJb8M3/EOsXVuhfDH8BtlRmT0M4pHT16+mTSspOxltSp90lTv2EeVWl5tH0/e7smD/Wq7eo+GfhURwoYhYnTAIme8UVZSk47R0PL+YLdmIbGdMq0gncdfhTwojTOAZKkda5C9aByAZGBGDPrV63ZdQB4jnb62M9N6h4yo5r5Ok1gYAO/Xy/D8qhfiiJC5E4jcfGsjUQV1O+nE9MHcD0rQXhlmVJIPVt/upJGjkR3ONJKAafd1kBlDrLYJIO586v8AKwEt6Un3YUdQfuqhxaBVLDfIIx9/xrT5dw+m2oM6tM/f+BpPWhRSbssK0rgmQRgCB128qr37sA5O0xjt3OalZBGCwNUrnZQfU7etSbHD+0BniH+H3Cs8tWj7Q/8AuH+H3Cs3au6PB4Ob5sdSUs0lMx/uITXU8g55bt8Kbb3G+nfZ7IDabqvYVEDH6MahOTIiRJ0g8sa6zkXNuFHCC1xHvaWvEIdZAZxbCNH0fqmT9IAmkDKHs3zROFv3HL72LirGtTrdRC4KsuT9IEeRNVr3FJdS89x/3zNbKKQ1wkZ1/vXYssCMGS3wre9nue8PYd9V2ARw5wlxBK2z4gi2ZLK7R750OZYjYCr7Kc6sWfFF6QGa0SPDDi5aVj4lhhIADBg3YFB1ikthwcuaCa6Xhuc8OguEqreJZuobYRrahjxCsoLK0sNAwcQIXMSc72m5gl/irl239B9JE7j3ACM+lMaMxaQ0q0lAzf4QTaT0H41GRpxPXpjFP4FToQ5yo+81JxSwBtOJmsfJ3wVxTE4Qyxz0+2YrWa6iCW3j12pnAcIsAiDOSeu2w+NTcRyvGADE+pgTimCqwt85ucO4vcPdNq7BEwG1LIlWBBkYHnUHMef3eKvNf4kjW6okopCwmBuZnJz51W0ysH3WB+t9opA+rJxiM+m+O1K7NOyPJK1yDOJ/UT8IqM246CPu/Gomx126565pwifT5HFBQ7ExjuO8xFTW3Mac6e3fB/OobQx39d/OpFMbzOP0aTQAvoZ37Zqwy4945ztB+Bn8qjt3IM48p2pDJOIPl2oSY20R8Tawc5jpt8cVBxCkEyqqwAkQR03MncirDgjB3zGeneoBxBctMOWXSzPLHERBJwRVGb2N4chm1DAXOe9aZgjOxz5z8KqWbUQJgGDA6R0I71PcJGAY94ARM7bkbxSZaQ9YlVcEyfgRt+vjWldSBEQNwO3aPhVAcP7xzIBAOD+PetfjHVtLDIgr8RWd2aIy7tgFkUfWIVh/xTn7BXRXgCSAD00+Ud6yOGtlryxsCTt1861CCZEmcZJMfOobN0Mt2GYke7Izpxn061UuWDOnAI6bfHr8vKrHFSB7szO4GcdB5UeC31mBJjHQR1+ykNs899pSP2q5HkPkKyyJrU9pljirg9P9IrLJrujweDm3JjgtFEUlMz0KwoC0NQKBiAUsUtFACEUhp1BoARaSlWgmgDouX3D4aZ+qI+Zq1cEiBEde895O2Kz+AMKoEnA+yat3Lo0CZ1BhggEHGTM/Cufyehh+Je5XjBj1GetaxiJ6RjpsftrN4T6MjY/Z5VbW9PXaqRDjsq80UEagQIjHUjvVK2vToNgMmKl44jX8N6daSOo6iTjt9lS3s6oqolC7a26jrUaXI9f1ith+G1KSGGMwDv39arng5OQYBnH20edAUlvQOnrB75qU3SsT6QZ2ImnHlMiR4gU7MyMFMiTB64n5UwctJJjxbhAyERmIG2QJiMZpkh5TA652p1rjUXCnUdsTJqVOV6GAu2Lysy6lW4pVmUmNSj6wqyvD7HSEHT3QJHypf0Ja7vJQuq7xqgDsN/jU1q1pUGCZkeW9WnVVwoGdz59ahe5pEHYYzjPeN6EUo0R3QVjp+M9u2fuq3YsSSW3I+/FRcHw5Yhn+Hp51oCJzt9lDKQxbMKcmTEfDoRT3vTgRuJBwAe4O/TbzpttJzGxMz+FNvXIBEZO23zrI2Rc5So985w0A5MyMkwK02iAOm/8AWqnDWoSBhYlqlttqGoQAcY3AERj4VDNUtEtxh3gDHz7YqneeBJxHcz1j7asX7oUSf6+VTcu5czNrZNRP0VIwMYZie1Lurkah3HmPtOpHFXNW/u/6RWWWrofb5COPuyZPuT66RNc41d8HaPA6lds2h8UlJS1dGQrUChqBSGLRRRQAUGiigBBQaUGm0AdBy+xKIf8AhBj4nNXUsJ1wfvqHlp/coP8AhGfiats4UTEgRtXHJ7OyDaWibh0ABCHT5HOflVc8c4J7g9V69etOtcyXrIEE9D8xUXEcQLgBj9edX3UdEFfJI14upBicbDb5VAysu8kUvDt3IB6SYBHwqRWOIM+m1KzVquBBxWAYBA6/fVheMA7iRvEj41UucNOxI9PvApnhsNontsZ8+9CZNGmnObhRbZus1tTKoTKg5ggR5mpuE9prnDuzWLj2CyBXKIjagslcXFIBn+GDWL+8kQvQ52Hzipf2a4QCfDAIMkycbEQRvBxkVdkONmzxrcbwt62eNa6t51JR7lxLgCloYjTJTJ2xWbe405LNKyYJxI8vWqlvgZcxcuOASA1z3Tp8veaBWhZ5cq7iT55++jQoxaKyXCwOkb5kjHw71Y4XgAMsZbBJ2z5VatpGCPOpvBIidj8vTyNS7NVrkFIjqemPxpAYJoG4Gd/gcbCnrtuBGZO3x6mgQy0+w7nNMs2wzyOu2Ok0B8Y+EVd4Oz7sjqQvpiZrJs0gaNpRoMncZkRPeq4UKAFMKJ9fOpEnQZAgGBJ/W9PscKbr5gW1AmPrGJgVLdHQleh3KeX+K4LD3AevUDbFdhbcKIA361S4SwNPl2ip0bHesJOzpUEkeM/2kn/+lf8AVf8ASK5dq6f+0f8A+Rvf8v8ApFcw1epi+KPmer+bFpaAKK1MBWoFDUCpGLRRRQAUGiigBtFLppKAOr5bbHhWyf4R953q8NpEH5x8KqcquDwrcfwrWgdj51wy5Z1Q4Rj3lCtjbfPQ1Nbifo/GflNNuWSDB757mdvhU1vh+x+WB8utXHZ1p6HNw5idIbz/ACzUtrhj2wYnOwqPxCIByJjG1TljBgkiRj+tVRXc6LFjlN29Zu30ucOlm2wVjcuaXMFJxGANeO8H1qC5YIbQjC772hCsEXDqCroOMEnBpi8LbZpKLrkDVgn7egp97gPES/PFWbAsprCv9O/9JgLOdwbeAO6+VOiO5wtthxnLbvDu1viE8J0UMVLK0KwkEFSRTn4J1VC9p7auCUe4pUOIBOg7HEH0zW37RcoVAl0nhlF4WgeHW+9+4cMPGNxveYadIPQQM1m8d7Qve4b9mu2TcZWHg3S+bFsAAKF0iTA0yxMjc4FSnXARyuS1sr6RtOcnf86U6tD3ERmt29Je59RZ21HpNNQ3AZ0qJ+4jYY8qs2ecXeHJuL4TCNJR0L2iCVAZ02JWJnpmhWXNyStDDbI3IOrIgzI+FPW5vP21Bf4AJedBxFu+qsW8S0v7sG4SxRc/V8jGRTyMnM/CKL3Q4LuVsmS1KsQrkKNRKrhR3by86rvcnY9JP/k9Ks8OTmCQdpBZcMcgwcjO1K9pZCSMbwI28qJNCfJFbt5Gqd/SMf1rTscUFt6wC2kwcGC201EbQgDKsSDPT9Zj4VPcSFKNsBMkjf8AOoW0aRZQuWTduBAJ1GYmIzvHSu35ZypQFGdIn9GsH2c4CA1yPeaIkZVema6R7uhY1fn8axm9nbijaLV5hsKiZjsuBVWyxicknvUlm20gDc/qayZ1dqS5PHv7Rv8A5G9/y/6RXLtXV/2mpHMr3on+kVyjV62P4o+R6p3NjgaKSlrQyFagGhqSpGOmimBqcWoAWaSaaW86UEUAOptOppoAv8s5hp9xvo9+oNbgvdQd4FcmFrX5TzHOhycwFPby+PesZ409m2LJWpGrcYk+9BPlgfDrtVqwSMSIHpUCkjcH16/Klt3MiYBHYb1mlR6C4Ld6yDGc/r7KgNoj6Ofh2/Rp6cRjf7BPxFSYJnoN8fj13ob/AENIjtcQMzE/mYipjcB8/wAPSoLtpSJBz6EdajhlyMjyxTtA4ssWuBQbIqnyGTU2qBiZ7AR8MVBa4kenTO9WF4gfGMfrrUuQJfQ7SPQZx0qQ2d5Ef1qH9pEjp5DM1Il8HaYp9xpsk05Ejt6n9ClI86auY+yhrsDr+t6lPZQM8dtumwpeX3JfpkGJ/Cq7XME+f21Y4HgDcgtIXy38gDQ9iaNG2SxOgTnPYR3NS2+D8W4CcxHoasppI8O2oRBloGWPbHpWry6yoGoiBQEIkqjSo0jPWekVLY4fV7zj4fdTEZXMidPc9TjEVcJxXNLk9GOlQrN2rC9qPa5OAslhpbiGjw7Znac3Gj6og46mm+0ntVb4S3rcSxkImPeYCZPZQYk/CvGeZ80uX7jXLzl3aJJ7AQAOwA2Fb4cXd+TODrep9KPYuWRcdxr3rjXLhLO5LMT1J/W1QRQKdFdqVHgvfIBqSl00UwGsK672c5haXhPDuvbCG5eNxCAbjL4Ki3o90kHxBMgwNMkZM8oxoG1AqOv9reMtcSFFm5baHuEghVKhfo+EVtrKMoGDJBU96Zyzi+EXhbYcjx1tcSFx7k3fEHvmPpCF0/8A7G0VyYalmh7Cj0Zee8ImuLirrv3H121UMqXLoKga7TfRUAskSJxGxZxfOOEuAIz2wg8AuiqNGlGLv+znSD4kqFhmMrc7zHnZaj1pJbTBKnZre1fFWrt/xrJ926odl0hNLmQ6hRIAkSBJ33rHpWpBTYxdNNNPppoA3OTc2x4bkDGCeufoHp8a1v2adhntmB61xtatj2luqoEK0dTMn1ispQd6OnFmUVUjYYuu+eu2RHUVIvFzkRvttBzv86xv9qrn8Cf9X51Bd56WybaA9xqB+MGp7Df3EF5OnS+TPu42kRNP0LuGkETmfjXKLz1x9Ufb+dSD2jufwr/1fgaXY7KXVwOm/Z5zuO/Sm+Dp6wDidp/L0rn19qLg2Vf+r86B7UvvoT7aHBj91jOhNgT9H41M1q2olnKz6nMbACuaX2sufy0+RqXgPbW9ZureRLYdZ0kgkAkQcGRtU+mwfVQ8HQcEPFF5kvWFFpA4F25oNwwxItiRMBTk7FhTkM2RcALvAa4gVv3akAhi2xkFTXM8f7Wveum7dt22uM2otDDMAYg4Hu7DFScN7YOv/wBNs4C51kQNsEwYgfIU/TZmuqjy2ddwvLrlwhvDJGwOkwMb+vnV5BB0spwIg7j1rk7X9pvEKhQJb0nce9H31XPt/e/lW899R/Gjsl+i/cw8s9Cs2RgKMdY3PrNa2jWIxA3A32rytf7Rb4M+Gnzf86lH9pt/+Vanr9P/ALql45GkeqxLz/o9UN+IAwB+s1lc/wDaS3w1ouzTuFQGNRj5+p7V5+/9pt8//Xb/AOv8657m/ObnE3C9w9gAPoqB0AqI9PJvZrP/ANCCj+G2Jzfm78Tda5cMsT8AOijyH63qlFFOFdqVaPGlJydyE00tFFMkKKKKAA70UUUAFFFFAgooopophRRRSEFNoooAVaWiigGNNFFFBDClWiigpCGiiigQClakooKClWiigQtFFFNjCg0UUhMbThSUUPkIg1KKKKBhRRRQAUUU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9700" name="Picture 4" descr="http://t3.gstatic.com/images?q=tbn:ANd9GcRE9opCJaOUBR-2-fztzZd42-yxLG0cpcRxoMI4GhDEOIE-sU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3143272" cy="35719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928662" y="107154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SHIGUELLA 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SHIGUELOSIS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6" descr="http://t2.gstatic.com/images?q=tbn:ANd9GcRUXkyPNP2ZJDhoG_BlY2j0i0h7XMCuRQ7TAa0FH3uOvvr6QIZi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2571768" cy="342902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72066" y="114298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VIBRIO CHOELRA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COLERA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jpeg;base64,/9j/4AAQSkZJRgABAQAAAQABAAD/2wCEAAkGBhQSERQUEhQUFRUWFxgYGBgYFxgYFxcaHBgcGBccFxgcHCYeFxolHBoUHy8gIycpLCwsFx8xNTAqNSYrLCkBCQoKDQwMFA8PFCkYFBgpKSkpKSkpKSkpKSkpKSkpKSkpKSkpKSkpKSkpKSkpKSkpKSkpKSkpKSkpKSkpKSkpKf/AABEIAMYA/gMBIgACEQEDEQH/xAAbAAADAQEBAQEAAAAAAAAAAAABAgMABQQGB//EADgQAAEDAgQEBAUDAwMFAAAAAAEAAhEDIQQSMUEFUWFxBiKB8BMykaGxQlLhwdHxFCNiBxVygpL/xAAXAQEBAQEAAAAAAAAAAAAAAAAAAQID/8QAGBEBAQEBAQAAAAAAAAAAAAAAABEBMSH/2gAMAwEAAhEDEQA/AP2xAlAuSF65ujZkhKxcke5Shi5KKilKzis1FpRlRlFr/orRQFYvU8yQuUoq6qkzfZTDlpQUzIZkkolQbMmlISiUDB3JKXISmlBKm6DG3uVaVGqLW2unZUESgrm7pgVIFNKCgK2YqQOqbNZWikoF/vdKSlJSi0rEqYcmzKh5RlLKyqqAphdSCcFBnlIQmcEiBXHVSJTuHNTJWdQJQbCwKLSoCHLFAlaEG17LLAfVL2QHmsSsAlKDOKKUBYFUE+4RSysUDFN2SSmUAKmfLfbf+6osdFQQU689GxLTpKuoAVigfv7CYBFbMgXoA2QzIHBTAqcrSiHDlRtRSCyouHJg5RAVGq5oYhK4piUpQTc9TlUI97pSoEIWQlYhRWWCwhaVUEla91iUrigZJKxKk0w6D3QEVJTAqD3QZHqrgqABw+ipC877Hunw77X2VFQEwKVrgQqFQIjCzisCEEyfMOypmUXPBPolYfMUF0ZStcmVAhKU41QhAQi1BYWUDCwWAWRGiASmD7c0sWRGqo9CU/0RQKoRxUyVR4UieagEW0QKYlKVADohKzilCocOt79ylKErIGLualVby1CD7GR6qrb6IPO/Y7FUonYqVRpuPUKhfofr+FEPVZZecGCvT/qARyXgxGMayb+/f5Qeum4A9D9lR+LAC+Wx3iVjCQXRY9DvEdfvZfIYvx+ajstBj6pM3AOUaQSd2+toKsH6VW40xuq4fEfGNNk5ntaBMyQNNffVfDGniKkmu/ILyxlrR+6Zg3/CVlHC06hhjHPJiXf7h0B/VJFlB9M3/qC0wWh7gdwx0akCSQOS9dDxS+Jyuj/1v6AyvksRxzI6GtDhNwBJDdJjvsq1OLtt8oGriNoNxA5X+hQfb8P8YU32DhIMRoZ5Qb8l3sNj2vGq/MHGhiW5rTEZgcrxfTML3jRe/B130vNTqOeBq10SP/EjWBsZmFR+mhw2WPuFweB8fbWY1zTPuPTsu2DKinBRyylARnmgI6rLG6VA0IliwKdvVBVBFK5bCv8AupFNmST91kFJMJipudtKgxKVJMG+n4TOqclQ4CUhTNTa4StfIjdQFtSbfRGmcttl5jUyzNgN1yeMeJWUgS5wEc7en0kwiO3isQBdc+vxlrQbj1XxON8T1qpIo0yR+93lZBGuaJO1h9lweI4LEVC34mJsT58gsNbiT2CD63i/jqlT1eJuIBE8tOdwI1XzVXxTiMS4toUy2P1Ploj1F5HT6qDeGYakIaATq55guc3U+bY9oXmxXiDIQwA5edySP+POyonU4MSc+KqOdmBENsLGRJ311sr/APdadKGUhAbyI31D+QBuuHU4m6oB8xgnNBOnbfRFla7jAh069YJjr3RqOniOKucHw4bQLFp0mNyBz6LnniZc8EQXazqYcMrpj2FN9WQAwR5YMcvXv9kMMRnsNMohsbWnvoUGfjn5nEu8ts7RBDhy5HVM/F08s02/CD4IBcSfKNQBzP3ukr+QOBbLSblpPy8tFzwWy57HERZomCREHUaKxX1FHGupva2m/NZriD5wJIsNzAzGwmSu9wnirKjQWkyJkGxmfvdfF4Co/I57QHNabGMrxNyG/uG0ldvBUg52Y5WEtY4ty7C4IOxN1OM7j6/DVfguzt+RxEt0DXG2a1/fVfe8OxOZoMzovzyiA9hb+4HWRrovp/CeLL6TZ1gSORTUfTFyJcpSqAopghE+iCLTdQNCpTcp5kc3u6Cr3JC9UcFFxV0KXJT77pouhKgjnOnv6IupyqFLUeeSom3kf8qNSkRcL0FwOtu6Uki2oQNQdIU8UQ2/JJVqZfNovjPEvil3mZRaXviwAJAnTMdBzURbjXHnZvh04L/oA2wJP37r500WZ5efiPBJDnxDZgw0aAW1vukw1I0WmpWqS98TPyg8m8lzeI4vMSJaGEmLmJAvmjaOuoQdDF8QJywRfUatjQyuBjeLmIbaLajL82+5m1pC5tbFOFvmb+kybAHS47/QrykF7tDBaCJtmA9lI1FxjczgbHUiTqNgAvI8wQJubmI01tyjT0QDC2IcCBYTAsbiO150U3G8i+sTBlaVZnzCAYMzsT3hJVYG5TYyTsTAvFjumc7zB7bRf15D8oy14sL+nczug9zWtEHWQSSYsO32RgMdI3Gh0O/vsp0ajchBNzaSIiNmqb6kAtMWFp7CFBYF2SpIF8okmPLFwCT6abBeVtEeUth3mOZsaGOepH9krqwIbOk3jY7EfZLWALpk6G8R0AMc1rEdFtbM3LSADhfMTMGILR6QuhhwA0Zy8OkT5ADfkNCOU81ysIxhkAAO6kmOemxXW4ZSD33zgsyloi5MXJ+0FZ0fVcMqHKHOiYvHuF3fB7opNO0DWJgkxMb3XBrMy0i1sy7ygamT/ElfW8Bw2RjQBYAfhGHbZV6Feik+dUjBonAUaUcsUpWzhUYfRO0qRKZnVB6TUUXORJhK5BkCVoWQYOuiGoAJ2BQYNB5KdSjyhWfQBvovPVEC52VHzvirHGnScZvy6r5iq8BojQ897Xkr3eKXGs/I02BBNzpy6gxfsuLxWvlGX4ZcCNBEWG4J00Rlw+I40vmZLWBwtEkEwTBF+QIXErYu00szQ7MAHGWiTAtcgmNSvbiKI+GAfMYOQCAJm7STBIA2XNrU3NDagBzGSbeUySJE97QmN4WnVJLWzNugGY7C3IadUlQ3zaEG40i0c9jNl6aDQ2HEiHSXmZIJtI3upuq5x8N0aCHAfNFxf+qKjVwcgHNFja2vbkkpYUOYb3gfXpay9GFqkZgddzvGwVGAhpFrGyDxUtwflsJiwPOZT0MLJcR5eVjfqeSpWfNwAL8j97KbSYjYnrz01VQ1TD2ESO/PcrOLoM6Rbk69xr7hWwzwDF+bjsRsOiiQS5wFgHWM6Wnt0UVKlMHzRsbSD35L0MwxiGwW2kQLH1N1WjQDw4i0DQa9R2/qungeFk3gHXzWzRa0Rr1CtQuCwBkBgIOjjt1kLu4WgzDNLnkvdtESeg6aBSxmINFgbRaDUf8ALMADqb37LpcA8PPcRUrkveR6AXsBoNlGde7gXDnVXirVEftYf0De+5K+5wtAACF4cJhsosPfZe2i8T1CguKfIkINqka/ZUzIOQFlWd0wUqjQiwRqUVQKg9FNUaYVDOCCLkqg3ZHKhmhb4noqp2hMWE6Qpiq1Wp1uQJTEYYXmVLG0crDA5r1kOOy82NJyEEj3zVH55XElxMXd7lcDi2CzuLtIaQTlm2tr2nqF9FXZBqCdHf0/yuVjmgS4l0yDbcafS5TeMvjquCDTm+I2S9wzAABri2wLTYNMaiF5q1QVG7B2nw2h2oFidYJ2XWq4Ozsjic1R2VjiRmbEty7j9VyudiKbyWve6SAHGRAbtprYwJ6qNufUqf7YqFpbBa3QxAjWNT3TUmXkEeYEiReJ2/b/AAqYUZy9hzT80WvEf/V/VebDVbEOPyggjLcDn9eSKaqekOBi2kTEHcJcK/MPMRYan7Dqg2rzdFiZFpMyOp/lNmLiXbO6b8vpr3VCvqlp1+1yexWa8ERBkg62nePombScdQQdu82mei6GE4acxETIO3b+FEeFuHsdSLG3MDT3qvfhMGXa76WB6zrrqutQ4ZrmgNB9Ji+uyV2IpMe1rM1V+kMNhJ/U7Ron8oUrqAw7PiVNCYJAvJ0Mb8oC9HAMZUq5nCiCL5CfLbUSACuhhOBVMS5rsQAGtu1jdAbXJ1J1GlvuvtuH8ADWiAjLhcJ4A6c9Q5nneLDo3kF9bhuHgBelmFgFUpaKCdKhCZ1GVYpZQCmD3RQaiQgLQiAsiAii0KzVMBMef4VDJSqFI4KBSCgKU3IVAFgEGYxN8cDuniyUYYHX7aKh/wDWcgpvaXbL1U6YA0VbKwfD8e4eWuLwLGx5dDK4VWkdIExHcdei/ReJYdr25YXxGP4aaTjYlu0aj+ExNfI8Q4dmzCQMwB0JLHB2rI9SuNxOg4NBeWmxBcyWksJi4NiZjrdfauLYkEG/Y+oXNrcMa/5SNTrc5t4mYHQKQzXxT8AG2Ac4RmuQ3Wwgg2sZQ/0bgCY0AGYCRc8tZMG6+wq8F+YifN82m5uCdYUsTRw9MAuIFjYb2g/5T1a+YqcLe7QebQCYgjlzmV6sHwQkXGXyjWBJ3sF0W8Wc4gUMM520u8rfQ6kdV6qHhzE1wBWqADNMMGXsJs7fnshXHr46hTexrSHH5TF8gmDIAgzyXqPEXkmnhqDtCC97XCNrCJOo1X1XDfBFOlEMHrf3uu/h+ACNER+e4LwlVrXxNRz5/TNgT/xFtNivruFeF2UgA1oaGi1uevr/AGXbw+EDXwQvfUpiLJR56OBDYtMLo0tAhhxIRAg20P2UDucp0HI1j9VmMQMSgHWWIWAQEFGUGhPlQYNRWhEKqIOqIclATAwgtlPVLCs4KZagAWATAJwQFAQiHBI56UuVovnjdZ9Q7KbG27JwFR5q1rayoVMKDqJJXrfTvKQNUHBx3AGO/SFw63gmm7aDMiCRB5jqvuKjbgckXUm2IUSPgqnguZzF5HIvdH0n8q9DwRTbfI2RvHPUX2Nl9oWBbIqsfNUeDNbHeNF1cPw9o2VK9LlovU0qIgaAhK2jB6L0H6IFFjz4ikCEGUQR+VdynTBHZESawtNtFVtTnZUcEpQS1M7KkJfgDXTsl+GdigoUQDCVrOdk7WoC0JiFgESqoIBFZAzSnEKYTzCD1QtlTEIOWlTceanKrUFknw1nUKAmFNUayESkGayEGthNKUlUYKRT5khU0Sb83oExKXJeU3+EGcgAsQlQCtoZ5KdE2HZUfyU6OiB8ySUxQi6AIrQmDUAKEJw1FoQIQjCfKlhAEAExKWEDLLArIAFloWlAU4CVoVAEV63NQIVECVoThZM5ymXIMHIF/NLPdYtWUHOkzJ8soFkoEQITkIZVBOEQE0fdZBMLZUxWCqkc26DWgKhalyohXNQTFqxagAKwKJCWUDEpmpByTAygK0LeqxhArghlWeFi5AWtWyoZlnIMQtlW7JsyDAJkoT/RFe533SFZZaCgLLLIgZFi1ZZRTBqCKyIQjmpnkgspowuYTOFkFlQjlpRWWVLkWA/CKyIDQi5iyyKxbZLlWWRDU2gOuJTVBeyyyoWEHBZZRW+Gh8LRZZEb4a2RFZBgxHJ+VlkByIsZ2WWV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0724" name="AutoShape 4" descr="data:image/jpeg;base64,/9j/4AAQSkZJRgABAQAAAQABAAD/2wCEAAkGBhQSERQUEhQUFRUWFxgYGBgYFxgYFxcaHBgcGBccFxgcHCYeFxolHBoUHy8gIycpLCwsFx8xNTAqNSYrLCkBCQoKDQwMFA8PFCkYFBgpKSkpKSkpKSkpKSkpKSkpKSkpKSkpKSkpKSkpKSkpKSkpKSkpKSkpKSkpKSkpKSkpKf/AABEIAMYA/gMBIgACEQEDEQH/xAAbAAADAQEBAQEAAAAAAAAAAAABAgMABQQGB//EADgQAAEDAgQEBAUDAwMFAAAAAAEAAhEDIQQSMUEFUWFxBiKB8BMykaGxQlLhwdHxFCNiBxVygpL/xAAXAQEBAQEAAAAAAAAAAAAAAAAAAQID/8QAGBEBAQEBAQAAAAAAAAAAAAAAABEBMSH/2gAMAwEAAhEDEQA/AP2xAlAuSF65ujZkhKxcke5Shi5KKilKzis1FpRlRlFr/orRQFYvU8yQuUoq6qkzfZTDlpQUzIZkkolQbMmlISiUDB3JKXISmlBKm6DG3uVaVGqLW2unZUESgrm7pgVIFNKCgK2YqQOqbNZWikoF/vdKSlJSi0rEqYcmzKh5RlLKyqqAphdSCcFBnlIQmcEiBXHVSJTuHNTJWdQJQbCwKLSoCHLFAlaEG17LLAfVL2QHmsSsAlKDOKKUBYFUE+4RSysUDFN2SSmUAKmfLfbf+6osdFQQU689GxLTpKuoAVigfv7CYBFbMgXoA2QzIHBTAqcrSiHDlRtRSCyouHJg5RAVGq5oYhK4piUpQTc9TlUI97pSoEIWQlYhRWWCwhaVUEla91iUrigZJKxKk0w6D3QEVJTAqD3QZHqrgqABw+ipC877Hunw77X2VFQEwKVrgQqFQIjCzisCEEyfMOypmUXPBPolYfMUF0ZStcmVAhKU41QhAQi1BYWUDCwWAWRGiASmD7c0sWRGqo9CU/0RQKoRxUyVR4UieagEW0QKYlKVADohKzilCocOt79ylKErIGLualVby1CD7GR6qrb6IPO/Y7FUonYqVRpuPUKhfofr+FEPVZZecGCvT/qARyXgxGMayb+/f5Qeum4A9D9lR+LAC+Wx3iVjCQXRY9DvEdfvZfIYvx+ajstBj6pM3AOUaQSd2+toKsH6VW40xuq4fEfGNNk5ntaBMyQNNffVfDGniKkmu/ILyxlrR+6Zg3/CVlHC06hhjHPJiXf7h0B/VJFlB9M3/qC0wWh7gdwx0akCSQOS9dDxS+Jyuj/1v6AyvksRxzI6GtDhNwBJDdJjvsq1OLtt8oGriNoNxA5X+hQfb8P8YU32DhIMRoZ5Qb8l3sNj2vGq/MHGhiW5rTEZgcrxfTML3jRe/B130vNTqOeBq10SP/EjWBsZmFR+mhw2WPuFweB8fbWY1zTPuPTsu2DKinBRyylARnmgI6rLG6VA0IliwKdvVBVBFK5bCv8AupFNmST91kFJMJipudtKgxKVJMG+n4TOqclQ4CUhTNTa4StfIjdQFtSbfRGmcttl5jUyzNgN1yeMeJWUgS5wEc7en0kwiO3isQBdc+vxlrQbj1XxON8T1qpIo0yR+93lZBGuaJO1h9lweI4LEVC34mJsT58gsNbiT2CD63i/jqlT1eJuIBE8tOdwI1XzVXxTiMS4toUy2P1Ploj1F5HT6qDeGYakIaATq55guc3U+bY9oXmxXiDIQwA5edySP+POyonU4MSc+KqOdmBENsLGRJ311sr/APdadKGUhAbyI31D+QBuuHU4m6oB8xgnNBOnbfRFla7jAh069YJjr3RqOniOKucHw4bQLFp0mNyBz6LnniZc8EQXazqYcMrpj2FN9WQAwR5YMcvXv9kMMRnsNMohsbWnvoUGfjn5nEu8ts7RBDhy5HVM/F08s02/CD4IBcSfKNQBzP3ukr+QOBbLSblpPy8tFzwWy57HERZomCREHUaKxX1FHGupva2m/NZriD5wJIsNzAzGwmSu9wnirKjQWkyJkGxmfvdfF4Co/I57QHNabGMrxNyG/uG0ldvBUg52Y5WEtY4ty7C4IOxN1OM7j6/DVfguzt+RxEt0DXG2a1/fVfe8OxOZoMzovzyiA9hb+4HWRrovp/CeLL6TZ1gSORTUfTFyJcpSqAopghE+iCLTdQNCpTcp5kc3u6Cr3JC9UcFFxV0KXJT77pouhKgjnOnv6IupyqFLUeeSom3kf8qNSkRcL0FwOtu6Uki2oQNQdIU8UQ2/JJVqZfNovjPEvil3mZRaXviwAJAnTMdBzURbjXHnZvh04L/oA2wJP37r500WZ5efiPBJDnxDZgw0aAW1vukw1I0WmpWqS98TPyg8m8lzeI4vMSJaGEmLmJAvmjaOuoQdDF8QJywRfUatjQyuBjeLmIbaLajL82+5m1pC5tbFOFvmb+kybAHS47/QrykF7tDBaCJtmA9lI1FxjczgbHUiTqNgAvI8wQJubmI01tyjT0QDC2IcCBYTAsbiO150U3G8i+sTBlaVZnzCAYMzsT3hJVYG5TYyTsTAvFjumc7zB7bRf15D8oy14sL+nczug9zWtEHWQSSYsO32RgMdI3Gh0O/vsp0ajchBNzaSIiNmqb6kAtMWFp7CFBYF2SpIF8okmPLFwCT6abBeVtEeUth3mOZsaGOepH9krqwIbOk3jY7EfZLWALpk6G8R0AMc1rEdFtbM3LSADhfMTMGILR6QuhhwA0Zy8OkT5ADfkNCOU81ysIxhkAAO6kmOemxXW4ZSD33zgsyloi5MXJ+0FZ0fVcMqHKHOiYvHuF3fB7opNO0DWJgkxMb3XBrMy0i1sy7ygamT/ElfW8Bw2RjQBYAfhGHbZV6Feik+dUjBonAUaUcsUpWzhUYfRO0qRKZnVB6TUUXORJhK5BkCVoWQYOuiGoAJ2BQYNB5KdSjyhWfQBvovPVEC52VHzvirHGnScZvy6r5iq8BojQ897Xkr3eKXGs/I02BBNzpy6gxfsuLxWvlGX4ZcCNBEWG4J00Rlw+I40vmZLWBwtEkEwTBF+QIXErYu00szQ7MAHGWiTAtcgmNSvbiKI+GAfMYOQCAJm7STBIA2XNrU3NDagBzGSbeUySJE97QmN4WnVJLWzNugGY7C3IadUlQ3zaEG40i0c9jNl6aDQ2HEiHSXmZIJtI3upuq5x8N0aCHAfNFxf+qKjVwcgHNFja2vbkkpYUOYb3gfXpay9GFqkZgddzvGwVGAhpFrGyDxUtwflsJiwPOZT0MLJcR5eVjfqeSpWfNwAL8j97KbSYjYnrz01VQ1TD2ESO/PcrOLoM6Rbk69xr7hWwzwDF+bjsRsOiiQS5wFgHWM6Wnt0UVKlMHzRsbSD35L0MwxiGwW2kQLH1N1WjQDw4i0DQa9R2/qungeFk3gHXzWzRa0Rr1CtQuCwBkBgIOjjt1kLu4WgzDNLnkvdtESeg6aBSxmINFgbRaDUf8ALMADqb37LpcA8PPcRUrkveR6AXsBoNlGde7gXDnVXirVEftYf0De+5K+5wtAACF4cJhsosPfZe2i8T1CguKfIkINqka/ZUzIOQFlWd0wUqjQiwRqUVQKg9FNUaYVDOCCLkqg3ZHKhmhb4noqp2hMWE6Qpiq1Wp1uQJTEYYXmVLG0crDA5r1kOOy82NJyEEj3zVH55XElxMXd7lcDi2CzuLtIaQTlm2tr2nqF9FXZBqCdHf0/yuVjmgS4l0yDbcafS5TeMvjquCDTm+I2S9wzAABri2wLTYNMaiF5q1QVG7B2nw2h2oFidYJ2XWq4Ozsjic1R2VjiRmbEty7j9VyudiKbyWve6SAHGRAbtprYwJ6qNufUqf7YqFpbBa3QxAjWNT3TUmXkEeYEiReJ2/b/AAqYUZy9hzT80WvEf/V/VebDVbEOPyggjLcDn9eSKaqekOBi2kTEHcJcK/MPMRYan7Dqg2rzdFiZFpMyOp/lNmLiXbO6b8vpr3VCvqlp1+1yexWa8ERBkg62nePombScdQQdu82mei6GE4acxETIO3b+FEeFuHsdSLG3MDT3qvfhMGXa76WB6zrrqutQ4ZrmgNB9Ji+uyV2IpMe1rM1V+kMNhJ/U7Ron8oUrqAw7PiVNCYJAvJ0Mb8oC9HAMZUq5nCiCL5CfLbUSACuhhOBVMS5rsQAGtu1jdAbXJ1J1GlvuvtuH8ADWiAjLhcJ4A6c9Q5nneLDo3kF9bhuHgBelmFgFUpaKCdKhCZ1GVYpZQCmD3RQaiQgLQiAsiAii0KzVMBMef4VDJSqFI4KBSCgKU3IVAFgEGYxN8cDuniyUYYHX7aKh/wDWcgpvaXbL1U6YA0VbKwfD8e4eWuLwLGx5dDK4VWkdIExHcdei/ReJYdr25YXxGP4aaTjYlu0aj+ExNfI8Q4dmzCQMwB0JLHB2rI9SuNxOg4NBeWmxBcyWksJi4NiZjrdfauLYkEG/Y+oXNrcMa/5SNTrc5t4mYHQKQzXxT8AG2Ac4RmuQ3Wwgg2sZQ/0bgCY0AGYCRc8tZMG6+wq8F+YifN82m5uCdYUsTRw9MAuIFjYb2g/5T1a+YqcLe7QebQCYgjlzmV6sHwQkXGXyjWBJ3sF0W8Wc4gUMM520u8rfQ6kdV6qHhzE1wBWqADNMMGXsJs7fnshXHr46hTexrSHH5TF8gmDIAgzyXqPEXkmnhqDtCC97XCNrCJOo1X1XDfBFOlEMHrf3uu/h+ACNER+e4LwlVrXxNRz5/TNgT/xFtNivruFeF2UgA1oaGi1uevr/AGXbw+EDXwQvfUpiLJR56OBDYtMLo0tAhhxIRAg20P2UDucp0HI1j9VmMQMSgHWWIWAQEFGUGhPlQYNRWhEKqIOqIclATAwgtlPVLCs4KZagAWATAJwQFAQiHBI56UuVovnjdZ9Q7KbG27JwFR5q1rayoVMKDqJJXrfTvKQNUHBx3AGO/SFw63gmm7aDMiCRB5jqvuKjbgckXUm2IUSPgqnguZzF5HIvdH0n8q9DwRTbfI2RvHPUX2Nl9oWBbIqsfNUeDNbHeNF1cPw9o2VK9LlovU0qIgaAhK2jB6L0H6IFFjz4ikCEGUQR+VdynTBHZESawtNtFVtTnZUcEpQS1M7KkJfgDXTsl+GdigoUQDCVrOdk7WoC0JiFgESqoIBFZAzSnEKYTzCD1QtlTEIOWlTceanKrUFknw1nUKAmFNUayESkGayEGthNKUlUYKRT5khU0Sb83oExKXJeU3+EGcgAsQlQCtoZ5KdE2HZUfyU6OiB8ySUxQi6AIrQmDUAKEJw1FoQIQjCfKlhAEAExKWEDLLArIAFloWlAU4CVoVAEV63NQIVECVoThZM5ymXIMHIF/NLPdYtWUHOkzJ8soFkoEQITkIZVBOEQE0fdZBMLZUxWCqkc26DWgKhalyohXNQTFqxagAKwKJCWUDEpmpByTAygK0LeqxhArghlWeFi5AWtWyoZlnIMQtlW7JsyDAJkoT/RFe533SFZZaCgLLLIgZFi1ZZRTBqCKyIQjmpnkgspowuYTOFkFlQjlpRWWVLkWA/CKyIDQi5iyyKxbZLlWWRDU2gOuJTVBeyyyoWEHBZZRW+Gh8LRZZEb4a2RFZBgxHJ+VlkByIsZ2WWVw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726" name="Picture 6" descr="http://cdn.noticiaaldia.com/wp-content/uploads/2011/06/E-col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3214710" cy="361474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928670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ESCHERICHA E COLI 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GASTRITIS, MASTITIS, CISTITIS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8" name="Picture 8" descr="http://t0.gstatic.com/images?q=tbn:ANd9GcR0wjMPc6dwgRVypVlbHPICszKv1jvgTrA2bQnvYg5cbtC3PH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071678"/>
            <a:ext cx="2800350" cy="350046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628" y="85723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NEISSERIA GONORRHOEAE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ETS, DERMETITIS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3.gstatic.com/images?q=tbn:ANd9GcQhlxqXzdEXo1CA4BFwBAjYe8DIlFiN-JvmEx0QSx3OgRjemmdS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2857520" cy="335758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00034" y="92867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STAPHYLOCOCCUS AUREUS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LACERACIONES,  BROTES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http://t1.gstatic.com/images?q=tbn:ANd9GcTajLsiKM_9l8U2uVSN9iIeT6nDuRxaPwL_J7s5KUBOJF5CXmF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2486025" cy="335758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57818" y="928670"/>
            <a:ext cx="2822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BRUCELLA ABORTUS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BRUCELOSIS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1472" y="785794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Son organismos </a:t>
            </a:r>
            <a:r>
              <a:rPr lang="es-CO" sz="2000" dirty="0" err="1" smtClean="0">
                <a:latin typeface="Arial" pitchFamily="34" charset="0"/>
                <a:cs typeface="Arial" pitchFamily="34" charset="0"/>
              </a:rPr>
              <a:t>eucaríoticos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,  protistas unicelulares</a:t>
            </a:r>
          </a:p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Realizan su movilidad a expensas de  flagelos, cilios,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pseudópodos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o por movimientos ondulantes  y deslizantes del cuerpo celular.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928926" y="3643314"/>
            <a:ext cx="5715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LOS NEMATODOS parásitos del hombre, son gusanos de aspecto vermiforme, alargados, cilíndricos, de color blanquecino o rosado, bilateralmente simétricos y con los extremos de menor diámetro.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357166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PROTOZOARIOS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2770" name="Picture 2" descr="http://upload.wikimedia.org/wikipedia/commons/thumb/c/cb/Paramecium.jpg/220px-Paramec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714356"/>
            <a:ext cx="2095500" cy="2057401"/>
          </a:xfrm>
          <a:prstGeom prst="rect">
            <a:avLst/>
          </a:prstGeom>
          <a:noFill/>
        </p:spPr>
      </p:pic>
      <p:pic>
        <p:nvPicPr>
          <p:cNvPr id="32772" name="Picture 4" descr="http://t2.gstatic.com/images?q=tbn:ANd9GcQTT-psbhLk3kj_rluHpH5rxtEU7_YP-Lbl1bCpPHnWPb2njQDj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1790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1.gstatic.com/images?q=tbn:ANd9GcT8u90DAeQM_OvfTRySmobc95a8Qw-BcILz3q-mZ3iCc1FNr8DX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2786082" cy="407196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071538" y="71435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GIARDIA LAMBLIA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GARDIASIS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AutoShape 6" descr="data:image/jpeg;base64,/9j/4AAQSkZJRgABAQAAAQABAAD/2wCEAAkGBhQSERUUExQUFBQUFBcYFBcXFxcUFxYUFxQVFBUXFBQXHCYeFxwjHBQUHy8gJCcpLCwsFR4xNTAqNSYrLCkBCQoKDgwOGg8PGiwlHCQsLCwsLCwsLCwsLCwsLCwsLCwsLCwsLCwsLCwsLCwsKSwsLCwsLCwpLCwsLCwsLCwsLP/AABEIAPEA0gMBIgACEQEDEQH/xAAcAAACAgMBAQAAAAAAAAAAAAAAAQIFAwQGBwj/xAA8EAACAQIDBgMFBwQABwEAAAAAAQIDEQQSIQUGMUFRYRMicQcygZGxFCNCocHR8FJi4fEzU3JzgpKiJP/EABoBAQEBAQEBAQAAAAAAAAAAAAABAgMEBQb/xAAoEQEBAAICAQMDAwUAAAAAAAAAAQIRAyExBBJBImGhUZGxExQyQnH/2gAMAwEAAhEDEQA/APbwADAAEMAAEBAAAMoEKwyNwGIAsKhE0IEAxDAKEAMQDBAMBWBIGwuA7AJsEygYxXGBHL3YDuBQAIZgAADKAAQEAAmwTLsMTQwAVguMSRKAAuBdiQgQAABcTQDQNgAAJyAGid/AYBcSRQDEwQRKwgsBrakwsArmESAQ2VSGFwAVhpBcLkCGK5VY3eWhTus6nJfhi7v4mscbl1BbBY4bEe0SfmyUFaPOUuK7WNWh7UZvjRj/AO1j0f2vJfgehAcXQ9p9C8Y1FlbXJ3SfQtJb9YOKvKuo9pJ3Od4OTHziOhFc5ej7TMBKWVVra8XFpfM6TD4mFSOaEoyi+Di01+RjLjyx7sGQBXGYDQMSBsoAECQQ7hFgwiSBsjYY7DyqObsA7AaQSAQ0ZNmkFxAPhRYYXEwApt5t7aGBhmqy8z92C96Xw5LuV29e/VHCPw1JOs1w4qH/AFHlm8+DrVsleUnVc+97dux6+H03u1ll4/k1vwt9se0HE4tSUEqVJqyinq+7kcfhqk4vM5O97epbUNjTUVfR6XXT1M+JwWtoQ6an1MMccZqN+2NvDSqqlCU9Yy+ncwYnDRqPLBpStwfBG5QeWm03Zrinw+Bip1YXUktWrSZTbnNq4DwouT95NJPq+qOe2lOrNq92/wCci63rxeWVru/JM5d46WdS5o8/PySfTUro93tkqa+9bX9vOx0uArYjAy8TDVJSpr3oXvp3i+JymB3hU9KmjXBo7DA0IyipRk1Ga4v80dcfbcdQ6elbrb708ZFXtGb5dX+h1CZ4dVwKg/Ew7UWms0L2u+qO+3P3w8b7utpNNJN9ejPDz+mk+rD9iz5do2DIMmmeBkmDYMx1cXCPGUV6tDVGS47GGni4S92cX8UZkWzQENCHcAsIdgHYTAVh3ImiGwAinYo97d4VhKDl+OWkF36v0LrMeNb77XlisZNQl91SjlV3o2uNvier0/H/AFM+/EI5uvgalWtKpPzuet/U6DC04wpU7yflurFcqMqMYu+kteJZOfjNRglB5b3fC9j63x9m1lgKUaianpK+j7FdjsO4VVHzXlpGxsfaXFWrzjFRWltNTkdqbZqTrpU5ybi9OZnGau9pavsbh1nUKvl01dyO3Ixw1CLXqir+9xc05XUk7O+i0DeXZ9ZU8sryirO/bsav5Vxe0NoutJylx5GlZ2Mk4pMz4OCl21PmWXPLVRo3PRthU5LZ+bPwd0jiMRsySml1eljucVX+y0aVFf0WqPld/wCzv6fC427PFu1Msa08ybzJr04nTxcvGpOMssqsVZr+tcCmp7uxdn4itLWxGWFnHyXd4PNB3909qzp7lu1vKsQsk/LXhpOL0vbS6LTGY2NJZnz0S5t8rHmWw8R9spKtFf8A6KHlxEY6SlHlUj3Ou2NWUPO6jrwemZ+/S7SXTufM5OHGW2fslk8xdRoVKms5ZI8ox4/+Uv2M8Nn01wgvir/UzKV1dcOQ7nk91vTLDPAU3xhH5IwLBOnrTbtzg3dP0fI3gQmVgjCV0n1RJiURkDEADcCQiQiAABMgjWdot9n9Dwp0r1qlOyXmb9dT3DH4iNOlOU5KMYxd23ZLQ+epb1tSnkyOWZ26v4n0fRXUyqx0VZ+ZRcM3D4GGtCMpRkp2akk1w+RUVt5asUpVJQi3yVm/ia9Xeym3dpP001Pd7pPNW1tbYoeJWcHml0sXG6+xKcLS8rlyfOPQrsVvXh6kYZY5JpeZrW4QqQ96lJ9bdy/5RN/Lo8TQgs0pa3as117lBvFiqlRqKdo5bItoSao3eub6lXPD5rtySceKYkWPNsW7Saa1IQi+Rt7ZSdeSjwuW2yNixvHPJWfHsfPnHc87r4ZrLurDPWSavb6nYY6lBtRqxzSWr9CkxWxXGLnQdsnF3tddUatXeKbTlmvKyTuj3b0vhr7cxyhXcafurgWOzJ5mpS9OPIx09hxr0p4jxEnH8L4t9iOExt2oKPl5smOV3U+6zw+1pYTEqrQTjJPzc1OPNSR6Jh8SsQo1aS8KdRaW1p1HzjJcmeeRnCEXUTu4vnwO23YrKrhF4UZOU6il/bBrnfucubWtz/htc7J3j8Gp4Ff7u78jfBPpfodT4mhS7W2ZTxFNwqJN/hl+JS7MpsBgKqgnRrSTWkoS4ZkeDKY5/V4v4Z3t2VTEqKu+BOjJtJs5rD1JRearTqykuDzKUfgiwhtScvdpS9ZtJfIxcP0N6XKYzRw91rJ3k+NuC7I2PFMaPcygYPF/lgC7jOAmBhQkAXADyr2z7dklHDRdk1mmlzd/KmePYfATc0rWuehe0inKpjtdG5uPwXA5eq3GcWuMXZ9D62HFPZG9SOcxqkpNPjc1UX+8+FtUzW95J6cCkVLQ8nLjZkliF7cy12Vj3CSkm7LiirdGyuTpJ/EcWdxqaetYXGKvRg6cul1bVepg2n5JJOLvL3nbhpocnuZtyVGrblJWa4/EvdqYuo6qd7Jr5o+nhlvv4WVx/wBmaquy0zM3Kt8iSWqJOoqtZQjrZcupu4nNTg1b1fO5nqTpjTBQ2zLK4y6ak50XVpqEIxjld7ri/VlU1kd+OY38H4mXNlaje1yS78jfo1PDg4SduGnUWJ2inFSglGKVrdRVMG5xzTevY0sRhJZ4wj7tr+pbtU8XtdZcsFpLj6novsgco0a0JXs7SinyfM4Ohs6EPXlzO43CrSjiY31jUi4r1sc+Wb48tpY9DZoU34dZr8NbVdpriviWMqduBhxGEVSNmu6fOLXBo+ZjYwnD6/z+eo07PTkQp5rebiua59xoIyRxHUaxHc15q3zIuJOhueMuqA0cjEaV0Nx3BBlOLoUkOwMAPH/aZR8PaFOTVou0l06P6HKU4Rq4iSavGT0tyfI9P9rWys+GjVS81GX/AMv/AEeSUcRGM202nJfJn2fT5e7jjdvh0FPBQa8GpC8lpm7cisqbk03VyKpY1o4uedWu3fX0L2G0Ek5SspLRJdep1uG+zbmsdua6cpKMs0YvpxNKrsFaNS9TupYuUopu2V6triYI4SnC0srlfqZnHj8w3HPbGwEYeI2rtq0W+KK3aePmnlbaS0R1m0qNLxF4cr6eZdOJym2sMs2mvc1nNY/SztqbCrunVzriv1Ol2jjM+iXvLjyOPw8nC/S5vvFvJHXRP8jz8eU9uqz4Y8VSnGWq4FzgMTOUIqzyrV9BVK0arjCN7tas9C3c3c8LDqPll4ivK6vZdjV+henKbMx6TlaKaa1MGKx1JSza3tayMe+GzpYXE5Y8J2at0ZoPZ8m01qdse+4abeE2kpWUtEr2Z0+5+OX2mjFN6TVn6nNrBeFZzjxXAvNlYiMatCUIWtUj9Uas3LFse1SoashKkbjRBxPgRixpSpGJ0jfcBOkWVNK10mRkiwlR/jMNSj/ksqWNHMwNzwF0A3tnSyaGCC5xdiHcEx2Aq94NnLEYerSf46bSfSSV4v5nzhLDzpuUHF5otqXY+mdoy+7nrZ5XY83373dlTnTxlOCeaChXh/dbSVu/7Hu9Lnrqtx5qsRlSvxXzLPZFaFRSu/MuCfMrcfXV3dWfC3QsN1NkOpO99eKPo7T5XNKKyWVuOvVGKhiLTlmb4eU2dtwVKKmkk+DfUpHXdV3uo2RrHuDcwWy4ucpZl3Rp7YlSs4xjfTiVU68vNq79UalbHyhFri3YzldeUQqUfLktpxMGHwrjLzaxLGjtBTteOtkvUt9l4RNTc48tLnG4y9p5Ytl0YX0drrR/zgXGA3xxFKEqTSduDscxDDzpSbWsL69u5dYek5JZWpJq7tq7HT2y+Tyw4qvPEVFVqyTaVkvoWCw8VGy0k0rmvDZiqO0ISUlrdslisQoWi01PTNY661NRqdNmrRvCKnNafEWzqmtrpJTjZ/HSxoQfn01XF3RvbEpPEYmlRcdJVFdrondjckK94prRa8l9CLJ9gPzrKEVqTFFDQCykXAyBYDB4fZAZ7Aa7TRAkMVjKhILADA0dsx+6k/T6ox7awHi4apDrT07NK6/NGztOnmpTX9t/lr+hJTvTT6xX5o3LqS/dXi29u732inRrU0lVcMlaP90dM1u5W4Lak8LFaK6Wtz0vZexY4ilODdp06jySXHXW0jm96dwcVVj5Y6xvdLXN3VvofU4+bHvG/lvW/HlRVttRxFCSqRvLNeFv1KbCRTbTVmnwFChOi7TTg4dU1r6Fns6nSqKVV3clxPVjNRmtnaGyYxhBqD83Gxze1dkudSKhazfA7DCbVUqEkmm4e6r/AKFdLZ+bM28toXbvwbOWX6U8q3ZeBjSrPxUr20XK5ZYzEeFJScE4zVo9CspTUb65pfoY9o42U4KFmsr48SsNn7Q7N6W4JevUybMi6E1P3qb95Llc08NB5NYt/QvsNtGmqWVw48enzN/DUbuH2pShef8AVwK7aO0IOSlFKUpL8yo2pF01eLUqUuXGxVU8Vl1d+w+lra9rzesnJJu2nI732X7DlneIlbKk1D1f+Di93dhvaLUaaas1nk+CXN3Pcdk7LhhqMKUPdgrd2+p5PVc3tw9s83+GW3YYBc+UgsIEgaIGMVwZQXAFIC6DAAGlFgAAI1IXi11T+hgwKvSh6fQ2LmrsyX3a9X9WX/UaO79FKVe3/NZdFNu/K8q//ef0LdyN8l+oqr27u1QxcHGrBNte8tJL48zxrbu7lfZs5LLnoy92SV013PdZS7mri6MZxcJpTi+MZG+L1GXH94m3z/OeWrB5ct0nLo+ZtUFm8Sd1re2p1O+Xs3bUquHlfKr+G+KXZ8zhKWGnh5LxIyWnBpn0Mc5ydxWLBQ8OpeSevH49C2lGCtO142v/ALMTUp6ON+i5mSlQ8NWbWt7JnWRJCWN00enTkYpYyUuEbRd0/wBzDTm3O2XV6acPUtqeAzyyUk3J2Vu50VUbRbjTSS052N3c7cue0aqUm4UorWXNpcl3O/3Z9nLaviVaOnk6+vQ7Khs94dNUaUHBawivK1prY8fN6jGbmN3fwtjLsLYFLCUlSoxypcXzk+smWDNfA4iU43lB03zi9fzRstnzMrbbvyyVg4CuFjITnYIsJQCKJoSsAAmUFwHcC9/qIZh5jRliCH2gaY2sJVDG6xqeN3MUsQNHub9Wusrtxs/oa2FqqnSV37sbv46mlKuYrZrZn5V+H06m9G093ZW8Z/11XL5os69S6+hV7PlaL/uk5fsbPiXGUty2W9th1zFKsjHKX0BQMxGttKT8OVtW0rW4vUFQhWh95TUk9PMldWXJmedNO17+V36X9TNSh8P5c1vpY56puBhpTzRdSD6LVEavsuw82nKdTj2Orpo2omv6/JPlqWuYwfs3wlP8MperL7B7IpUv+HThHukr/M3BMznyZ5ea1sCuO4WOaFcYCQANoSBkA2FgBAMLiJFCABF6FLqRyslqwlFm3IkxSiTVJkZU3/OpBCdPqNRRLwmTpUWURpImkPwTLTw/8/yS9qxuA0mZ40TJGiiWq16dAzqkZYwMiiSrIjTgZEgAjUNiATJVOwCbAIaCwXC5oAgAgbQrAgZAJjuJDRQJAK4F6GjLD2JKgbeQcUNs6aqoiWHubmUMo8ntan2clGjY2QsRdMMaZONMmkMbNIKmGQmDC6RsNACAbAANRKCDkSbFclWEgYXFmMiQswJjaEACEhsoYNCBMBpgIdyhgRuxGtiYILiMKYXEMbQMLiAWqYkwFFEErgArlAMTAbAAhXCHmFcjcbIgkxWEyQBmE0JoEBK40xXCwEkxkUh3LFO4mAGkAAAQxsAMRomKP6gBn5VIiAGqGMALAMQAS+UAuQAZihkefwGB1iIokAEox/t+g+fwADLJr9P3FUAChriTABfLQQwAQIAA0y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3800" name="AutoShape 8" descr="data:image/jpeg;base64,/9j/4AAQSkZJRgABAQAAAQABAAD/2wCEAAkGBhQSERUUExQUFBQUFBcYFBcXFxcUFxYUFxQVFBUXFBQXHCYeFxwjHBQUHy8gJCcpLCwsFR4xNTAqNSYrLCkBCQoKDgwOGg8PGiwlHCQsLCwsLCwsLCwsLCwsLCwsLCwsLCwsLCwsLCwsLCwsKSwsLCwsLCwpLCwsLCwsLCwsLP/AABEIAPEA0gMBIgACEQEDEQH/xAAcAAACAgMBAQAAAAAAAAAAAAAAAQIFAwQGBwj/xAA8EAACAQIDBgMFBwQABwEAAAAAAQIDEQQSIQUGMUFRYRMicQcygZGxFCNCocHR8FJi4fEzU3JzgpKiJP/EABoBAQEBAQEBAQAAAAAAAAAAAAABAgMEBQb/xAAoEQEBAAICAQMDAwUAAAAAAAAAAQIRAyExBBJBImGhUZGxExQyQnH/2gAMAwEAAhEDEQA/APbwADAAEMAAEBAAAMoEKwyNwGIAsKhE0IEAxDAKEAMQDBAMBWBIGwuA7AJsEygYxXGBHL3YDuBQAIZgAADKAAQEAAmwTLsMTQwAVguMSRKAAuBdiQgQAABcTQDQNgAAJyAGid/AYBcSRQDEwQRKwgsBrakwsArmESAQ2VSGFwAVhpBcLkCGK5VY3eWhTus6nJfhi7v4mscbl1BbBY4bEe0SfmyUFaPOUuK7WNWh7UZvjRj/AO1j0f2vJfgehAcXQ9p9C8Y1FlbXJ3SfQtJb9YOKvKuo9pJ3Od4OTHziOhFc5ej7TMBKWVVra8XFpfM6TD4mFSOaEoyi+Di01+RjLjyx7sGQBXGYDQMSBsoAECQQ7hFgwiSBsjYY7DyqObsA7AaQSAQ0ZNmkFxAPhRYYXEwApt5t7aGBhmqy8z92C96Xw5LuV29e/VHCPw1JOs1w4qH/AFHlm8+DrVsleUnVc+97dux6+H03u1ll4/k1vwt9se0HE4tSUEqVJqyinq+7kcfhqk4vM5O97epbUNjTUVfR6XXT1M+JwWtoQ6an1MMccZqN+2NvDSqqlCU9Yy+ncwYnDRqPLBpStwfBG5QeWm03Zrinw+Bip1YXUktWrSZTbnNq4DwouT95NJPq+qOe2lOrNq92/wCci63rxeWVru/JM5d46WdS5o8/PySfTUro93tkqa+9bX9vOx0uArYjAy8TDVJSpr3oXvp3i+JymB3hU9KmjXBo7DA0IyipRk1Ga4v80dcfbcdQ6elbrb708ZFXtGb5dX+h1CZ4dVwKg/Ew7UWms0L2u+qO+3P3w8b7utpNNJN9ejPDz+mk+rD9iz5do2DIMmmeBkmDYMx1cXCPGUV6tDVGS47GGni4S92cX8UZkWzQENCHcAsIdgHYTAVh3ImiGwAinYo97d4VhKDl+OWkF36v0LrMeNb77XlisZNQl91SjlV3o2uNvier0/H/AFM+/EI5uvgalWtKpPzuet/U6DC04wpU7yflurFcqMqMYu+kteJZOfjNRglB5b3fC9j63x9m1lgKUaianpK+j7FdjsO4VVHzXlpGxsfaXFWrzjFRWltNTkdqbZqTrpU5ybi9OZnGau9pavsbh1nUKvl01dyO3Ixw1CLXqir+9xc05XUk7O+i0DeXZ9ZU8sryirO/bsav5Vxe0NoutJylx5GlZ2Mk4pMz4OCl21PmWXPLVRo3PRthU5LZ+bPwd0jiMRsySml1eljucVX+y0aVFf0WqPld/wCzv6fC427PFu1Msa08ybzJr04nTxcvGpOMssqsVZr+tcCmp7uxdn4itLWxGWFnHyXd4PNB3909qzp7lu1vKsQsk/LXhpOL0vbS6LTGY2NJZnz0S5t8rHmWw8R9spKtFf8A6KHlxEY6SlHlUj3Ou2NWUPO6jrwemZ+/S7SXTufM5OHGW2fslk8xdRoVKms5ZI8ox4/+Uv2M8Nn01wgvir/UzKV1dcOQ7nk91vTLDPAU3xhH5IwLBOnrTbtzg3dP0fI3gQmVgjCV0n1RJiURkDEADcCQiQiAABMgjWdot9n9Dwp0r1qlOyXmb9dT3DH4iNOlOU5KMYxd23ZLQ+epb1tSnkyOWZ26v4n0fRXUyqx0VZ+ZRcM3D4GGtCMpRkp2akk1w+RUVt5asUpVJQi3yVm/ia9Xeym3dpP001Pd7pPNW1tbYoeJWcHml0sXG6+xKcLS8rlyfOPQrsVvXh6kYZY5JpeZrW4QqQ96lJ9bdy/5RN/Lo8TQgs0pa3as117lBvFiqlRqKdo5bItoSao3eub6lXPD5rtySceKYkWPNsW7Saa1IQi+Rt7ZSdeSjwuW2yNixvHPJWfHsfPnHc87r4ZrLurDPWSavb6nYY6lBtRqxzSWr9CkxWxXGLnQdsnF3tddUatXeKbTlmvKyTuj3b0vhr7cxyhXcafurgWOzJ5mpS9OPIx09hxr0p4jxEnH8L4t9iOExt2oKPl5smOV3U+6zw+1pYTEqrQTjJPzc1OPNSR6Jh8SsQo1aS8KdRaW1p1HzjJcmeeRnCEXUTu4vnwO23YrKrhF4UZOU6il/bBrnfucubWtz/htc7J3j8Gp4Ff7u78jfBPpfodT4mhS7W2ZTxFNwqJN/hl+JS7MpsBgKqgnRrSTWkoS4ZkeDKY5/V4v4Z3t2VTEqKu+BOjJtJs5rD1JRearTqykuDzKUfgiwhtScvdpS9ZtJfIxcP0N6XKYzRw91rJ3k+NuC7I2PFMaPcygYPF/lgC7jOAmBhQkAXADyr2z7dklHDRdk1mmlzd/KmePYfATc0rWuehe0inKpjtdG5uPwXA5eq3GcWuMXZ9D62HFPZG9SOcxqkpNPjc1UX+8+FtUzW95J6cCkVLQ8nLjZkliF7cy12Vj3CSkm7LiirdGyuTpJ/EcWdxqaetYXGKvRg6cul1bVepg2n5JJOLvL3nbhpocnuZtyVGrblJWa4/EvdqYuo6qd7Jr5o+nhlvv4WVx/wBmaquy0zM3Kt8iSWqJOoqtZQjrZcupu4nNTg1b1fO5nqTpjTBQ2zLK4y6ak50XVpqEIxjld7ri/VlU1kd+OY38H4mXNlaje1yS78jfo1PDg4SduGnUWJ2inFSglGKVrdRVMG5xzTevY0sRhJZ4wj7tr+pbtU8XtdZcsFpLj6novsgco0a0JXs7SinyfM4Ohs6EPXlzO43CrSjiY31jUi4r1sc+Wb48tpY9DZoU34dZr8NbVdpriviWMqduBhxGEVSNmu6fOLXBo+ZjYwnD6/z+eo07PTkQp5rebiua59xoIyRxHUaxHc15q3zIuJOhueMuqA0cjEaV0Nx3BBlOLoUkOwMAPH/aZR8PaFOTVou0l06P6HKU4Rq4iSavGT0tyfI9P9rWys+GjVS81GX/AMv/AEeSUcRGM202nJfJn2fT5e7jjdvh0FPBQa8GpC8lpm7cisqbk03VyKpY1o4uedWu3fX0L2G0Ek5SspLRJdep1uG+zbmsdua6cpKMs0YvpxNKrsFaNS9TupYuUopu2V6triYI4SnC0srlfqZnHj8w3HPbGwEYeI2rtq0W+KK3aePmnlbaS0R1m0qNLxF4cr6eZdOJym2sMs2mvc1nNY/SztqbCrunVzriv1Ol2jjM+iXvLjyOPw8nC/S5vvFvJHXRP8jz8eU9uqz4Y8VSnGWq4FzgMTOUIqzyrV9BVK0arjCN7tas9C3c3c8LDqPll4ivK6vZdjV+henKbMx6TlaKaa1MGKx1JSza3tayMe+GzpYXE5Y8J2at0ZoPZ8m01qdse+4abeE2kpWUtEr2Z0+5+OX2mjFN6TVn6nNrBeFZzjxXAvNlYiMatCUIWtUj9Uas3LFse1SoashKkbjRBxPgRixpSpGJ0jfcBOkWVNK10mRkiwlR/jMNSj/ksqWNHMwNzwF0A3tnSyaGCC5xdiHcEx2Aq94NnLEYerSf46bSfSSV4v5nzhLDzpuUHF5otqXY+mdoy+7nrZ5XY83373dlTnTxlOCeaChXh/dbSVu/7Hu9Lnrqtx5qsRlSvxXzLPZFaFRSu/MuCfMrcfXV3dWfC3QsN1NkOpO99eKPo7T5XNKKyWVuOvVGKhiLTlmb4eU2dtwVKKmkk+DfUpHXdV3uo2RrHuDcwWy4ucpZl3Rp7YlSs4xjfTiVU68vNq79UalbHyhFri3YzldeUQqUfLktpxMGHwrjLzaxLGjtBTteOtkvUt9l4RNTc48tLnG4y9p5Ytl0YX0drrR/zgXGA3xxFKEqTSduDscxDDzpSbWsL69u5dYek5JZWpJq7tq7HT2y+Tyw4qvPEVFVqyTaVkvoWCw8VGy0k0rmvDZiqO0ISUlrdslisQoWi01PTNY661NRqdNmrRvCKnNafEWzqmtrpJTjZ/HSxoQfn01XF3RvbEpPEYmlRcdJVFdrondjckK94prRa8l9CLJ9gPzrKEVqTFFDQCykXAyBYDB4fZAZ7Aa7TRAkMVjKhILADA0dsx+6k/T6ox7awHi4apDrT07NK6/NGztOnmpTX9t/lr+hJTvTT6xX5o3LqS/dXi29u732inRrU0lVcMlaP90dM1u5W4Lak8LFaK6Wtz0vZexY4ilODdp06jySXHXW0jm96dwcVVj5Y6xvdLXN3VvofU4+bHvG/lvW/HlRVttRxFCSqRvLNeFv1KbCRTbTVmnwFChOi7TTg4dU1r6Fns6nSqKVV3clxPVjNRmtnaGyYxhBqD83Gxze1dkudSKhazfA7DCbVUqEkmm4e6r/AKFdLZ+bM28toXbvwbOWX6U8q3ZeBjSrPxUr20XK5ZYzEeFJScE4zVo9CspTUb65pfoY9o42U4KFmsr48SsNn7Q7N6W4JevUybMi6E1P3qb95Llc08NB5NYt/QvsNtGmqWVw48enzN/DUbuH2pShef8AVwK7aO0IOSlFKUpL8yo2pF01eLUqUuXGxVU8Vl1d+w+lra9rzesnJJu2nI732X7DlneIlbKk1D1f+Di93dhvaLUaaas1nk+CXN3Pcdk7LhhqMKUPdgrd2+p5PVc3tw9s83+GW3YYBc+UgsIEgaIGMVwZQXAFIC6DAAGlFgAAI1IXi11T+hgwKvSh6fQ2LmrsyX3a9X9WX/UaO79FKVe3/NZdFNu/K8q//ef0LdyN8l+oqr27u1QxcHGrBNte8tJL48zxrbu7lfZs5LLnoy92SV013PdZS7mri6MZxcJpTi+MZG+L1GXH94m3z/OeWrB5ct0nLo+ZtUFm8Sd1re2p1O+Xs3bUquHlfKr+G+KXZ8zhKWGnh5LxIyWnBpn0Mc5ydxWLBQ8OpeSevH49C2lGCtO142v/ALMTUp6ON+i5mSlQ8NWbWt7JnWRJCWN00enTkYpYyUuEbRd0/wBzDTm3O2XV6acPUtqeAzyyUk3J2Vu50VUbRbjTSS052N3c7cue0aqUm4UorWXNpcl3O/3Z9nLaviVaOnk6+vQ7Khs94dNUaUHBawivK1prY8fN6jGbmN3fwtjLsLYFLCUlSoxypcXzk+smWDNfA4iU43lB03zi9fzRstnzMrbbvyyVg4CuFjITnYIsJQCKJoSsAAmUFwHcC9/qIZh5jRliCH2gaY2sJVDG6xqeN3MUsQNHub9Wusrtxs/oa2FqqnSV37sbv46mlKuYrZrZn5V+H06m9G093ZW8Z/11XL5os69S6+hV7PlaL/uk5fsbPiXGUty2W9th1zFKsjHKX0BQMxGttKT8OVtW0rW4vUFQhWh95TUk9PMldWXJmedNO17+V36X9TNSh8P5c1vpY56puBhpTzRdSD6LVEavsuw82nKdTj2Orpo2omv6/JPlqWuYwfs3wlP8MperL7B7IpUv+HThHukr/M3BMznyZ5ea1sCuO4WOaFcYCQANoSBkA2FgBAMLiJFCABF6FLqRyslqwlFm3IkxSiTVJkZU3/OpBCdPqNRRLwmTpUWURpImkPwTLTw/8/yS9qxuA0mZ40TJGiiWq16dAzqkZYwMiiSrIjTgZEgAjUNiATJVOwCbAIaCwXC5oAgAgbQrAgZAJjuJDRQJAK4F6GjLD2JKgbeQcUNs6aqoiWHubmUMo8ntan2clGjY2QsRdMMaZONMmkMbNIKmGQmDC6RsNACAbAANRKCDkSbFclWEgYXFmMiQswJjaEACEhsoYNCBMBpgIdyhgRuxGtiYILiMKYXEMbQMLiAWqYkwFFEErgArlAMTAbAAhXCHmFcjcbIgkxWEyQBmE0JoEBK40xXCwEkxkUh3LFO4mAGkAAAQxsAMRomKP6gBn5VIiAGqGMALAMQAS+UAuQAZihkefwGB1iIokAEox/t+g+fwADLJr9P3FUAChriTABfLQQwAQIAA0y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3802" name="Picture 10" descr="http://t3.gstatic.com/images?q=tbn:ANd9GcQm00m6qD4X_-ENvEZsvTsLRsgoIX6zUXV7fBkHH8irE5AWgcAo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2776539" cy="407196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429256" y="714356"/>
            <a:ext cx="3330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TRICHOMONA VAGINALIS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TRICOMONIASIS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476672"/>
            <a:ext cx="7200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" pitchFamily="34" charset="0"/>
                <a:cs typeface="Arial" pitchFamily="34" charset="0"/>
              </a:rPr>
              <a:t>MICROBIOLOGIA </a:t>
            </a:r>
          </a:p>
          <a:p>
            <a:endParaRPr lang="es-CO" dirty="0"/>
          </a:p>
          <a:p>
            <a:endParaRPr lang="es-CO" dirty="0" smtClean="0"/>
          </a:p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El término microbiología deriva  de las voces griegas micros, pequeño; </a:t>
            </a:r>
            <a:r>
              <a:rPr lang="es-CO" sz="2000" dirty="0" err="1" smtClean="0">
                <a:latin typeface="Arial" pitchFamily="34" charset="0"/>
                <a:cs typeface="Arial" pitchFamily="34" charset="0"/>
              </a:rPr>
              <a:t>bios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, vida, y logos, estudio; por lo que en ella se estudian los organismos demasiados pequeños para ser percibidos a simple vista.</a:t>
            </a:r>
          </a:p>
          <a:p>
            <a:pPr algn="just"/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363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92882"/>
            <a:ext cx="2975223" cy="256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4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hQSERQUEhQUFRUVFhcYFRYYFRcXFxUVFhcWFBcXFRcXHSYeFxwjGRgVHy8gJCcpLCwsFx8xNTAqNSYrLCkBCQoKDgwOGg8PGiwkHCQsLCwsLCwsLCwsLCwsLCwsLCwsLCwsLCwsLCwsLCwsLCwsLCwsLCwsLCwsLCwsLCksLP/AABEIALYBFQMBIgACEQEDEQH/xAAcAAABBQEBAQAAAAAAAAAAAAADAAECBAUGBwj/xAA7EAABAwIDBQYGAQMEAQUAAAABAAIRAyEEMUEFElFhgXGRobHB8AYTIjLR4UIUUvEHYnKCMxYjkqKy/8QAGQEAAwEBAQAAAAAAAAAAAAAAAQIDAAQF/8QAIBEBAQACAgMAAwEAAAAAAAAAAAECEQMhEjFBE1FhIv/aAAwDAQACEQMRAD8A9L1Pvn+VE5e9Lohbf3p+imqi3b+CF59jpiB1v7H+VFp7fY0PREjlw8U0Wn37zU7DAvHOPM5W80Go0GB3dbaKzWE+44flCp0wTN4zjxUsp8NKiCZ5Rn77FDmJA49nlaUUsPd4QdAoOGQzvr2lLYKtUbHO2s848FCqyTxE9gg+yrBYRnwOWQy9FAtmZ0b0mYU7ieVUNK05/T06d4TMp5EDkZ99iMNDAMgi9zYHplHcpVGyI5CwMjLPlkk0fap8mwve3M6/sIfydfqMHssR1j9K6xkzwm3Aa5ZnNMKcg9o6WS6HbOazKwEzrJPGT3lVW4eAe02HE3z7VpOpgHrMmJJ5cNULdm185F+d+z9oG2yTTA0g8L6qtWo8uYvr7C2ThyTaeZloEzFyc9EN+GM34x9OVri/vNNNwdudr4LMkaxPaj4LbtfDkBx32f2uOQ5HMdhWlWww1jxPHPx8Fn1aV7CZsAL3Bvnc6K+PJYnlhK6jZvxHSrWa76v7TIcONte0EhaZqLzN+G3XcHTI0g8uB7Eb/wBRYlg++Y/uAP7XTjyyubLis9PRfmJjUXnFH/UCsw/WxjhxEtPbqtXBf6kUXmKjXU+Yhw9Cqyp+NdgXoe8qWB23Rrf+Oqxx4Aw7/wCJuru6iUi5IuUg1MWogiHKLqkcfFShRcy+Z9FmMX8ioF11MqBRYNxQyUR4Q3NQYmlJMAkizrQffh+FCMvfNO4zmm3vfgp2qkBl2Z++xRfYT7tOimDx9kX/ACmI8z780tEItJJ0/wAfpOxo+nt/OvRTdY9gHqColtulu8dyTQhCnefen4KlUbwGvHhBnzRWa65fvzSZTnvHlCXxHavVo58j5k/lBxDc+d45WyHRX3NsZzgeF/RVsRQ+6JJyGnHPwS5YjKC+hEAzEz4gdLIdOlxGUduZaVZq05yz3SfIqDW520NupOSlZ2eXoEUo7vEHTwUflkjtOvKSPNWnNh3/AGIy4iVHd9POPwlsHam+gLwBIvOlr34cOqHXpATHSBnYEeIVt9KTOhPZ/tPoU9SjNsvt9mENDtRfSbH1EyM+N/BDdh5BzYOn1XtnC0HU90wNSI7wLcLRmq2IGZPETzvppwuVrNDKycQImCOGUnIH00VGrTk3m7jkbyP0tyqB92hdaect430VKvRuAJF+QO7ukG/Qnql0pKx3YMAAnUCABJvytoqlbCAZb3KVqVsFDZAsIgk5ydBZQfhjJLpnQQIy8Edm05zGbLDhOU5Z35TksLF7LLTae5dvVw/bfKdJuD7Cq4jZw3crquPLpPLjlcG4OblIjz9F0Ox/j7EUYDnfNYP4vuejsx1lPjNm52lZFfZ8ZLox5IheN6psH4toYqzSW1P7HZn/AI/3Ds7luE8F4KWFsHKMoOR4jgus2F/qJUp/RiAalOw3rfMb1P3+fNWmSNwemKBVDAfEmGrR8usyT/Endd3Ogq8XJiGhQLVKUxWYNwUHBTc66G5yzGakkxySIOndnnrn2qLXTHvO6d3iotPp78VCrik8ffuUwPvvUZ5n2CE3zPfvmELQ0k4g93nHrKYGR09+SafL9+oUXv8AZ5Hj0S0Vj9ef6UYz6Rwmf2hNdxPsEEIrnZcifQrb2x2AGZyt3EnJQLySOak0d31DjzCgRZvYbdR6whRNUH/5IzGfvyQyznobcbD8Kb9BxHoUzP4niO/j4KdMRiepPdEeqjqAOLumoUgMtPunXMD1UW58T9JPbIBS0UXMlvvmn3BJi1x4QfVSYLAZ2JjsOvFINIdfjHSPGwWkZXrMmwm4PeC1CdTva15MRI3b/hHIdYkWh020FjPDKVCq2ALj+ZjsAzQs+mii5lmmIMXMScyYHbCHi6Gd7Twk3acs+KvfLsJF7iTzOniqz2yY+2CTxNrXPYELDSsoU96S05REA2jUmeSdrJkyBlzJnjOSvPbvfTJAMzn9Rtne/DomNMEQAbSYkwJPPsSaV2zquGJMui86jp0VevhzprnbX3qtdtHegmcraCSof0hDTI3YzOfck7Hbm62DETmB33WXiNm2kj3lbiuvq4ecmjdGUzrmYyWdiMNu5iTpIkR2enJNMm9uRxGzgchHmsvEbPMZartamFAF88gqWIwAP5VMeQtwlcdVw5jmMle2R8W4nDkQ75jMtx8kR/tObei06mzxMRMg9Fk1NmEDL3zXRjyIZcbqqP8Aqiwx82i5tv4uDvAwtfDfHuEfb5m4eD2lvjkvMsRs4wSb+qzalNwV5ltG4PdaOKD7sc1w/wBpB8lJ5XheGxjqRLmktdaCCRftB4LVofGOKsPnOPCYMd4TF8XrvzBxSXmH/q+o4y+Jtl9OSSG28XuW/e/rx/Sd1T33qs6rwv7y8km1p6HS3n3rn2rpaL/P9pTCA1wnj7t6qRf3eK2w0KXQffL9Jt/z9+I8FBhmD7nT1S+Zr19fytthN7t18v0iD09CPRCaOGV+c6596lTd78e6xWYUu14R6j8dyjvWB7eXBDm40MEHXK3vtTb1h/2NzPEhCsMRYGIv+PBQpjLgN31Sqif88kJrs7cD4/pLfYwU6f8AA8eP6VfHOeHNDAHS4B143WERNucKw06Tpa+lzc9yJUEz2Ez1tdbW429BMyb2H1CcsuOV+5sX8VCrVsDYSZjWD/hFYSAdPqOvEkW6QjIwXy/pJF7GOsH1KjiwATzn16Jy4GwytJ0sP0svF4uHGbQ52dpzN+X5W0pjLVpr7W4gdc/UKoacudN8yb2jXzT0630sIktLXGZygwANTnChhWOdUqyAWhguHCN5wYQO6TzQuO1JPYlBrQZBP8Y4XlxtwTUaBgTEEE+nnbhkjYBgJ3t25aYHKWjLS28rDaH0MixMjnAJMJLiFugXUwBYRAyOZvM80GrQi7rk8OH+VddRAAi5JH5TBoJuZuTloFOzYbZtWjIJiLDXWeKqVKDo+qJdwFz+u5bGIMOJI0sNBbl0Vc0Cb6kWSWfDysHEYG8AzFvyqleha2eX5nhK330wLanuFr9VUrYYkAWi/boLpTyueq4KMoHdbxzWfjMN9WeQtE5dV0+JpAECMhc5DictVi1KMklU3pvbIr4MbhmMwO3VZVbZsjLwNl1GKpfaItnnPu3mqlXC24wfzcKsy0S4uOxGzrxw9lVTht0gn/HCT+F1OJwlyR281nYrDwMhfKTbjJXRjyVDLBlf086b3PLnqkrdKk8DIuB0YAQ3ttZJV8ieL3edJGqZr+sH0VjEbFrskhoeB/abnoVn4iuW/c0tPBwI81z5Y3H2aWX00abvfvp4qe9424ws+lixx8Ef+oBGcT7CHk2lne8eXHLLnbqkHieufImFXbVmDOXH31UmGZvny6HO3NHbaXAbxmRb0ny70znREX69R+OqEw3mTz9ck7TGdj7n17kQFDriMp6nL8nwSaZ42LsyfHoVEuz9DlobDtB6IW/B5yQZ5iMlmGLsgeGQ5A69iQbn/wARbnBPW6E90fy6dpP5Cmwye4ntB3SO5LphaBk9Rw/sPjdPvzJGW7FxlLjKDhKgPTdPhu5dFYdEExmIv327yjPTX2E8Bu7a4JE9vPqh4it+T4E+Cr47FxN4B5ZQY9FUGIm75ADXHPRu7ItqPqvyW/iuOP1a3oFSBk1zs4H2/vwXP/EO2GCYh5JJFzF4vDTJsDY5QEXHF9QgsMt+oOA+kNc0fcSchAnvvwxalCkxktIfUaSXPOQBkAMEkROsa5pM8tTUX48JvdGwG1vnmw3W02AAX+pzcg0i1yWyTwzXY7Go7jA2Qd5oLhcu3oveOYHQLhPhyoW1GsqOkOcdwMaJAMEiAQMs+i7jYph5DS4tBjeIgfUC6Drx5d6fi9tzTrSVKnuGWkES6B/9ZnUK9QsImLHxyhCqBt2s5kaQN7ePYJ80R0AmDY5clr1XPbsOrUE72gsBxOSdugtaQROpvdZzcWHXFmhwa3geJv7srbXS+O0nyUdjZpNzbknKyA83IFg0DyU6tdsxnmB28YUWfe6YzAy5diW/oYC3Dzz1PjmhVmDc3soFgeA56D8q18zdY92ZggWy4DpZUsdibMYD2nOTHHtJW1MZs03ayMSwk8BOf93A+7Kp/TxJcLC9yNPNahpZ6/55qnjS3IEc7EydApT91T+Md7CXF1+MAxy0UXtcWm9gQOB45q0M8uk3TVKNge3LOe/pKfGtWY+iTcWixk5E8/wsPGU5eZEhto/wujqU7GTO6JAmL2Fr2j0WW+kBMieB5/lVl0SzbNc8T/5d0WgEOabWvugg5cUlbp0RoW88s06psmn0fCHXohwhwBHAifAogSK9N5zm9o/D1IyWjcMfxt4ZeC56rhHMsDvDnbuXbYsWXM490FcvLhithnYzxiiBcEd/vojU8cDZuYym2enuyJvSpUsI0zaOyyj+K/FPyT7D/OmJI7wdOHvPsRqdewvYZHPsVZ+yj/F/OD+vwoGnUZmwEcvwluGUNMsa0fnRPDna2R7veSFBJNx9zeUkRnzi3bCpMx2QIIM3GnSVYFZo05XEcs0u9jrR24iZFo88i0z2iOoRm1JaTnDiSb8Wk8NIVIuyaIgmM/8AsPXwUqDDfScv5Zgg8so7ua07awfC1YaLAEl2XCSb+KI/Hf3cj3yPRZdHEwGh0ZnPg4CRbgQ5CxOKh5vJsAMs2z3TK0NJtZY75rt0kfUYyOo3h5FYG1MVIa0y0Ncd4GxB3Q02i9wDH+4qwNqnegQLWJMRckEDsJEc5WZjao3nOcQ9pMHjBmCTmChl66dOE1SftLepPY14YAJJ3SN4gn6XRlvA9nRO3aY3RaXFsTpMBoMG2Q8Ss2hgyQTEsyLrluuR14Z6rc2fs7da3fYXtJ+kfbvNdmDmWzAUO7dL/wCQ9lbH+a91SLsaQBZrXE5nKCYkyuyw9QCnMAvH3uGsHIGPqIsJ7VnbODmlhYxrBkQRbdHLNzp15LRZRkBrREO46E7xJXTh/jH+uXky8r/FlzoDnnOPt1Am3Zee9DxGJmQBFs+AAlwt2gJbRqSQwfyMk8QBIHZMLPxFcXbBG60bx4uJmOojvU+TPV6Sxmwjid1rbHN26wWzdY3yTYLGbzqhJJ+oCJygAeaji2QSTmWjXLQN71T2S/dDqhsI3gOZ0Chu7W1LLWl82XOM6wNbhTbjt0vfeGg7uQl2RgdsCVj19rbgkEAgfSNS46kjny0Qvmktptk3MkmfqOZMcJKPlrsfDbXxFSadJnV3E7tpPL8ITh9XYLZ80WnTmoJya2/ATz0/az9r45tKWg7zyLQYAJtmeC1m+6E/UHxFcMsY3i2wJ5n6iBnoqNc2zkyeSHs/ec7edeTe2RNgPDLJanyjrJnlMnwQvfo1niyWYW8u8Nevgmqskx2+OYhatelYggdvEcOh5XQqWEgiZFrdeSM/RLfrHx2Cht8ybWNovx5+Czm4UzNhfUDiuhxbBJN8gDYSDnn2qmMOM4nj6g+Ke3VCemAcFqIv/tnyySWq7DwbCOUpI+QvbQmKSRXsvKVMSLLl9qGCupxK5Db1UAqPL6Pir/PCPhq4WaDKvYajZSxpq0mVQih6otBUy5Psqw4NMyAeiBUwLDJyJ5oPzLqe8kuqMtisdllplr+hU2Pe05a2vInP32qyApFqTwnw/nfrNxgabgXAsYOY4ixvZZ+KwodMXtLepyXQFqgaI4BL4085NOPq7FdcgzxzGkZ6WhVauxaoyOV4k69i7f8ApBOZHXgq9TZcEkQZuZse8JbgtOdzGztnVJvugZm8rcwWE3CXXcT3ZiD77FYbSIN27oGcXngJ9VW/qwQ0t3vphoP++D4C5SdYn/JcmnQfJ3iZJ52nIc0epioDd2JAIM2Jcbx0lYuG2gCBf7RBM3niYysjV8YALRcwL5DNzj4BTyzDx3VwOhwO9H8W8otPqqOKEfSD9xnmS3MlDdjB92bswOQ49pujugFoOZBPUxoo08mkCzeLZMQJcbZnisbH48/IbAjfdutuNAbke81d2m8RUIJl7gyAf42BsOzxWfihvvaN37XgADQBvqj1DQqmFMsBgyZzBmBbzWrSp/8AuN5NERu6k/hV69Pdqs+kEBmthn0Qau22tqPIgloHCeMCeaMxG21tYraLaA33yTJtxMZTNvFczQpOq1S9+Z7AAM4GiqPqurvlxMaCbALpNmYWB79xzQzy31DSeE39XMJhhH93Gczw7vQLRFDK3nIjt81LBMjlytPS6liHZXF5ngORT4zU25sruqVVlxABgZR5SoGB9ToO6MgDnPcrFPDl7jNvOOvKFXr1A526CNxptwMa9n5Rl1238ZtfSb7xJmO+1xmgfKnVv41jyWn/AE4JsL6/oKLaN8hpqJ99yT2fcUMPgGOneMRAyBnPjHJOrWMwckAG4H1XIuTPFJU9daD39elBIlJMvZeYq4nJcL8T/cF3lcLjfibCyo8vo+Htl4GnMQt/C4ayydm4chblDJSwNkRoKDqCsEpimKpHDFSFAqyFIoaYJtJTbSRA5Sa5HTAGkm+SrISK2mVflJntVpRqIaZUIVergGO+5oniLHwV0qKFkoy6c3W+H3MJNJwII+11o0zGaycbULXbtT6XWBnMjO3JdwVi/FmyjWw7twDfZ9TecZjqoZ8MvcXw5rPbAbtHdBIiTxvA7FaZjCN4gQTaf+RzXE4XaZmHSCNNO8LewmK3ouD5dSubLC4uvHKVtmLARapxvx7SoV6O7VBOp3onLQ+ihgqUP3iZ8p/wi7U2iyJFouDx5AZpJNjb2XxTjvlsBbG9BGQn6hbxC5bZ2Gc4S6SXXVypVdiXNLrBrd2O+5HVaWzsDFk+V0GP+R9nYOPUdy38OyBIHvyVP+mLRr79FYok9OajWt20mVI1/XYlvZDProg03+/JTY+J1TTJM+MGTbTEm3cLZfhBoUAMgLiI4c0Qm5Pvqk7JG3vYfNItp8r8Y6iUJjfqJNhw4/jop/M58VCizIBGZNo5Ze+esgZpIjKFzZJNug7eUydMV7jzgqoXP7ZpWXQ1Fj7UZZTznR4w8MIWhSNlnsfCtUatlzY09WZSJQfmKe+m2VJO4oe8mLrrMMHKbEAPRWORYRIqIKRcixwh1FMFDeUACcUimcnIQFBPKQanIWZ5T8dbI+ViS5oADxvQBrqsLD4pzciQvSP9QNm79JtRubDf/iV5xHFQy66dOF3G9s/GOcIc835rUZgQTn15LnMHpC3sHXK5so6ca0sNs6LjuWpSw0ibA+ao4WstjZ7L5/SknfQZDU6UjomZRix49QtVlKeB7IUXYYHOe4qlwR8meaJbzCJuSrf9GRl5FQ/o3nIFJ+MfJUD4Ug+VaOyXuzLR5+Ci/Yzhk8dxC34s/em8oplqLRcFGpg6jdAewoe8Rm0jp6qUllH2v0oukqjMQE6p5l07ZMmpzF0699wIvCx9qugFbD1zvxDW3WE8kmfo0c87HAEo1HHhedbQ+JN2o4Tqp4b4o5rh7W6elsxQJVhr1wWD+JATmugwe2gdVvL9hp0TSmIVOntBpRW4sJ9wuh0RpQRXCOxwRlA8pEpBMUWSBQyVKEOEQNCJCiFMlZkIUSpyokrMHXoh7S1wkEQR2ryrbmw3UKpbH0m7DxH5Xqzis/a+zG16e67odQUmWO4fDLxrzfCYTLitvB4Ix78UJ+CdRfuPE8Dx5rWwdULgz6vbul66WsJhuIHctTD04y87oWFg3/StNstCWrdKTaPBWaZN7FUBViEenWVJYStAPPGOqnv8yqzCiyrzJPSTnqvUqcVJ9SFVfU45KOeZpEpnNBrV9Aq1faDeIWZidrR9olc9z+RaYVqATmksPDbUcZmySpjw7m9luWrp6gkmSXuPPM8rmPilk03dhXTlYe3acsKXL0MfNe32OFZ3aqVN7l1XxPs4/ONllMwJ4Lm8ulQsJinAro9n7VPFZFPBclapYeElmxdVQ21zVuntvmuUY0o7JU/Edu7wW0N6Lrcw1WQuS2HQJAXXYOhZNjC2rNN6cqBZCYPTlEc5CLk7yhEosIHKRcgh11IuRBLeUC5IOUZWYi5QJUnKDlmVMfgm1WkOHYdQVzZpPou3XC2h0K6xCr0GvEOAKlnxzJTDkuLNwuKMK22sdFVfswt+wyOBRKNSMxC48uO4umZS+mjTcTmrdLRVaLrZowfzWgVeY9J1ZVmEnJEbQ4lPu30XWiLiUDGUZaRqrZZGqayFw+UZXOjARmhPwq6KrTCq1KAiVz/h0t+XbnmYeCU6u1mwUyvhLomVm3o6eEkl7jzTELO2jRkFJJCjHA7W2A11S8ILfhNnJJJceptTaY+FGckx+FGckkkdRthu+Fm8kI/DDeISSSag7dBsnZAYBddDRw8BJJWxnRaZ9FVn0UySXKMiWKDqaSSUUGtTOCSSzGITBqSSIEWqDmp0lmR3FHcSSRZFzUzqUpJIMiKShU3tCmSSXDG/DzKxaweNORV+qJEpJLk/cdH9DDkVuSSSTEaYtmyHWSSVKEYGKf8AUUkkl14yac2V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4820" name="AutoShape 4" descr="data:image/jpeg;base64,/9j/4AAQSkZJRgABAQAAAQABAAD/2wCEAAkGBhQSERQUEhQUFRUVFhcYFRYYFRcXFxUVFhcWFBcXFRcXHSYeFxwjGRgVHy8gJCcpLCwsFx8xNTAqNSYrLCkBCQoKDgwOGg8PGiwkHCQsLCwsLCwsLCwsLCwsLCwsLCwsLCwsLCwsLCwsLCwsLCwsLCwsLCwsLCwsLCwsLCksLP/AABEIALYBFQMBIgACEQEDEQH/xAAcAAABBQEBAQAAAAAAAAAAAAADAAECBAUGBwj/xAA7EAABAwIDBQYGAQMEAQUAAAABAAIRAyEEMUEFElFhgXGRobHB8AYTIjLR4UIUUvEHYnKCMxYjkqKy/8QAGQEAAwEBAQAAAAAAAAAAAAAAAQIDAAQF/8QAIBEBAQACAgMAAwEAAAAAAAAAAAECEQMhEjFBE1FhIv/aAAwDAQACEQMRAD8A9L1Pvn+VE5e9Lohbf3p+imqi3b+CF59jpiB1v7H+VFp7fY0PREjlw8U0Wn37zU7DAvHOPM5W80Go0GB3dbaKzWE+44flCp0wTN4zjxUsp8NKiCZ5Rn77FDmJA49nlaUUsPd4QdAoOGQzvr2lLYKtUbHO2s848FCqyTxE9gg+yrBYRnwOWQy9FAtmZ0b0mYU7ieVUNK05/T06d4TMp5EDkZ99iMNDAMgi9zYHplHcpVGyI5CwMjLPlkk0fap8mwve3M6/sIfydfqMHssR1j9K6xkzwm3Aa5ZnNMKcg9o6WS6HbOazKwEzrJPGT3lVW4eAe02HE3z7VpOpgHrMmJJ5cNULdm185F+d+z9oG2yTTA0g8L6qtWo8uYvr7C2ThyTaeZloEzFyc9EN+GM34x9OVri/vNNNwdudr4LMkaxPaj4LbtfDkBx32f2uOQ5HMdhWlWww1jxPHPx8Fn1aV7CZsAL3Bvnc6K+PJYnlhK6jZvxHSrWa76v7TIcONte0EhaZqLzN+G3XcHTI0g8uB7Eb/wBRYlg++Y/uAP7XTjyyubLis9PRfmJjUXnFH/UCsw/WxjhxEtPbqtXBf6kUXmKjXU+Yhw9Cqyp+NdgXoe8qWB23Rrf+Oqxx4Aw7/wCJuru6iUi5IuUg1MWogiHKLqkcfFShRcy+Z9FmMX8ioF11MqBRYNxQyUR4Q3NQYmlJMAkizrQffh+FCMvfNO4zmm3vfgp2qkBl2Z++xRfYT7tOimDx9kX/ACmI8z780tEItJJ0/wAfpOxo+nt/OvRTdY9gHqColtulu8dyTQhCnefen4KlUbwGvHhBnzRWa65fvzSZTnvHlCXxHavVo58j5k/lBxDc+d45WyHRX3NsZzgeF/RVsRQ+6JJyGnHPwS5YjKC+hEAzEz4gdLIdOlxGUduZaVZq05yz3SfIqDW520NupOSlZ2eXoEUo7vEHTwUflkjtOvKSPNWnNh3/AGIy4iVHd9POPwlsHam+gLwBIvOlr34cOqHXpATHSBnYEeIVt9KTOhPZ/tPoU9SjNsvt9mENDtRfSbH1EyM+N/BDdh5BzYOn1XtnC0HU90wNSI7wLcLRmq2IGZPETzvppwuVrNDKycQImCOGUnIH00VGrTk3m7jkbyP0tyqB92hdaect430VKvRuAJF+QO7ukG/Qnql0pKx3YMAAnUCABJvytoqlbCAZb3KVqVsFDZAsIgk5ydBZQfhjJLpnQQIy8Edm05zGbLDhOU5Z35TksLF7LLTae5dvVw/bfKdJuD7Cq4jZw3crquPLpPLjlcG4OblIjz9F0Ox/j7EUYDnfNYP4vuejsx1lPjNm52lZFfZ8ZLox5IheN6psH4toYqzSW1P7HZn/AI/3Ds7luE8F4KWFsHKMoOR4jgus2F/qJUp/RiAalOw3rfMb1P3+fNWmSNwemKBVDAfEmGrR8usyT/Endd3Ogq8XJiGhQLVKUxWYNwUHBTc66G5yzGakkxySIOndnnrn2qLXTHvO6d3iotPp78VCrik8ffuUwPvvUZ5n2CE3zPfvmELQ0k4g93nHrKYGR09+SafL9+oUXv8AZ5Hj0S0Vj9ef6UYz6Rwmf2hNdxPsEEIrnZcifQrb2x2AGZyt3EnJQLySOak0d31DjzCgRZvYbdR6whRNUH/5IzGfvyQyznobcbD8Kb9BxHoUzP4niO/j4KdMRiepPdEeqjqAOLumoUgMtPunXMD1UW58T9JPbIBS0UXMlvvmn3BJi1x4QfVSYLAZ2JjsOvFINIdfjHSPGwWkZXrMmwm4PeC1CdTva15MRI3b/hHIdYkWh020FjPDKVCq2ALj+ZjsAzQs+mii5lmmIMXMScyYHbCHi6Gd7Twk3acs+KvfLsJF7iTzOniqz2yY+2CTxNrXPYELDSsoU96S05REA2jUmeSdrJkyBlzJnjOSvPbvfTJAMzn9Rtne/DomNMEQAbSYkwJPPsSaV2zquGJMui86jp0VevhzprnbX3qtdtHegmcraCSof0hDTI3YzOfck7Hbm62DETmB33WXiNm2kj3lbiuvq4ecmjdGUzrmYyWdiMNu5iTpIkR2enJNMm9uRxGzgchHmsvEbPMZartamFAF88gqWIwAP5VMeQtwlcdVw5jmMle2R8W4nDkQ75jMtx8kR/tObei06mzxMRMg9Fk1NmEDL3zXRjyIZcbqqP8Aqiwx82i5tv4uDvAwtfDfHuEfb5m4eD2lvjkvMsRs4wSb+qzalNwV5ltG4PdaOKD7sc1w/wBpB8lJ5XheGxjqRLmktdaCCRftB4LVofGOKsPnOPCYMd4TF8XrvzBxSXmH/q+o4y+Jtl9OSSG28XuW/e/rx/Sd1T33qs6rwv7y8km1p6HS3n3rn2rpaL/P9pTCA1wnj7t6qRf3eK2w0KXQffL9Jt/z9+I8FBhmD7nT1S+Zr19fytthN7t18v0iD09CPRCaOGV+c6596lTd78e6xWYUu14R6j8dyjvWB7eXBDm40MEHXK3vtTb1h/2NzPEhCsMRYGIv+PBQpjLgN31Sqif88kJrs7cD4/pLfYwU6f8AA8eP6VfHOeHNDAHS4B143WERNucKw06Tpa+lzc9yJUEz2Ez1tdbW429BMyb2H1CcsuOV+5sX8VCrVsDYSZjWD/hFYSAdPqOvEkW6QjIwXy/pJF7GOsH1KjiwATzn16Jy4GwytJ0sP0svF4uHGbQ52dpzN+X5W0pjLVpr7W4gdc/UKoacudN8yb2jXzT0630sIktLXGZygwANTnChhWOdUqyAWhguHCN5wYQO6TzQuO1JPYlBrQZBP8Y4XlxtwTUaBgTEEE+nnbhkjYBgJ3t25aYHKWjLS28rDaH0MixMjnAJMJLiFugXUwBYRAyOZvM80GrQi7rk8OH+VddRAAi5JH5TBoJuZuTloFOzYbZtWjIJiLDXWeKqVKDo+qJdwFz+u5bGIMOJI0sNBbl0Vc0Cb6kWSWfDysHEYG8AzFvyqleha2eX5nhK330wLanuFr9VUrYYkAWi/boLpTyueq4KMoHdbxzWfjMN9WeQtE5dV0+JpAECMhc5DictVi1KMklU3pvbIr4MbhmMwO3VZVbZsjLwNl1GKpfaItnnPu3mqlXC24wfzcKsy0S4uOxGzrxw9lVTht0gn/HCT+F1OJwlyR281nYrDwMhfKTbjJXRjyVDLBlf086b3PLnqkrdKk8DIuB0YAQ3ttZJV8ieL3edJGqZr+sH0VjEbFrskhoeB/abnoVn4iuW/c0tPBwI81z5Y3H2aWX00abvfvp4qe9424ws+lixx8Ef+oBGcT7CHk2lne8eXHLLnbqkHieufImFXbVmDOXH31UmGZvny6HO3NHbaXAbxmRb0ny70znREX69R+OqEw3mTz9ck7TGdj7n17kQFDriMp6nL8nwSaZ42LsyfHoVEuz9DlobDtB6IW/B5yQZ5iMlmGLsgeGQ5A69iQbn/wARbnBPW6E90fy6dpP5Cmwye4ntB3SO5LphaBk9Rw/sPjdPvzJGW7FxlLjKDhKgPTdPhu5dFYdEExmIv327yjPTX2E8Bu7a4JE9vPqh4it+T4E+Cr47FxN4B5ZQY9FUGIm75ADXHPRu7ItqPqvyW/iuOP1a3oFSBk1zs4H2/vwXP/EO2GCYh5JJFzF4vDTJsDY5QEXHF9QgsMt+oOA+kNc0fcSchAnvvwxalCkxktIfUaSXPOQBkAMEkROsa5pM8tTUX48JvdGwG1vnmw3W02AAX+pzcg0i1yWyTwzXY7Go7jA2Qd5oLhcu3oveOYHQLhPhyoW1GsqOkOcdwMaJAMEiAQMs+i7jYph5DS4tBjeIgfUC6Drx5d6fi9tzTrSVKnuGWkES6B/9ZnUK9QsImLHxyhCqBt2s5kaQN7ePYJ80R0AmDY5clr1XPbsOrUE72gsBxOSdugtaQROpvdZzcWHXFmhwa3geJv7srbXS+O0nyUdjZpNzbknKyA83IFg0DyU6tdsxnmB28YUWfe6YzAy5diW/oYC3Dzz1PjmhVmDc3soFgeA56D8q18zdY92ZggWy4DpZUsdibMYD2nOTHHtJW1MZs03ayMSwk8BOf93A+7Kp/TxJcLC9yNPNahpZ6/55qnjS3IEc7EydApT91T+Md7CXF1+MAxy0UXtcWm9gQOB45q0M8uk3TVKNge3LOe/pKfGtWY+iTcWixk5E8/wsPGU5eZEhto/wujqU7GTO6JAmL2Fr2j0WW+kBMieB5/lVl0SzbNc8T/5d0WgEOabWvugg5cUlbp0RoW88s06psmn0fCHXohwhwBHAifAogSK9N5zm9o/D1IyWjcMfxt4ZeC56rhHMsDvDnbuXbYsWXM490FcvLhithnYzxiiBcEd/vojU8cDZuYym2enuyJvSpUsI0zaOyyj+K/FPyT7D/OmJI7wdOHvPsRqdewvYZHPsVZ+yj/F/OD+vwoGnUZmwEcvwluGUNMsa0fnRPDna2R7veSFBJNx9zeUkRnzi3bCpMx2QIIM3GnSVYFZo05XEcs0u9jrR24iZFo88i0z2iOoRm1JaTnDiSb8Wk8NIVIuyaIgmM/8AsPXwUqDDfScv5Zgg8so7ua07awfC1YaLAEl2XCSb+KI/Hf3cj3yPRZdHEwGh0ZnPg4CRbgQ5CxOKh5vJsAMs2z3TK0NJtZY75rt0kfUYyOo3h5FYG1MVIa0y0Ncd4GxB3Q02i9wDH+4qwNqnegQLWJMRckEDsJEc5WZjao3nOcQ9pMHjBmCTmChl66dOE1SftLepPY14YAJJ3SN4gn6XRlvA9nRO3aY3RaXFsTpMBoMG2Q8Ss2hgyQTEsyLrluuR14Z6rc2fs7da3fYXtJ+kfbvNdmDmWzAUO7dL/wCQ9lbH+a91SLsaQBZrXE5nKCYkyuyw9QCnMAvH3uGsHIGPqIsJ7VnbODmlhYxrBkQRbdHLNzp15LRZRkBrREO46E7xJXTh/jH+uXky8r/FlzoDnnOPt1Am3Zee9DxGJmQBFs+AAlwt2gJbRqSQwfyMk8QBIHZMLPxFcXbBG60bx4uJmOojvU+TPV6Sxmwjid1rbHN26wWzdY3yTYLGbzqhJJ+oCJygAeaji2QSTmWjXLQN71T2S/dDqhsI3gOZ0Chu7W1LLWl82XOM6wNbhTbjt0vfeGg7uQl2RgdsCVj19rbgkEAgfSNS46kjny0Qvmktptk3MkmfqOZMcJKPlrsfDbXxFSadJnV3E7tpPL8ITh9XYLZ80WnTmoJya2/ATz0/az9r45tKWg7zyLQYAJtmeC1m+6E/UHxFcMsY3i2wJ5n6iBnoqNc2zkyeSHs/ec7edeTe2RNgPDLJanyjrJnlMnwQvfo1niyWYW8u8Nevgmqskx2+OYhatelYggdvEcOh5XQqWEgiZFrdeSM/RLfrHx2Cht8ybWNovx5+Czm4UzNhfUDiuhxbBJN8gDYSDnn2qmMOM4nj6g+Ke3VCemAcFqIv/tnyySWq7DwbCOUpI+QvbQmKSRXsvKVMSLLl9qGCupxK5Db1UAqPL6Pir/PCPhq4WaDKvYajZSxpq0mVQih6otBUy5Psqw4NMyAeiBUwLDJyJ5oPzLqe8kuqMtisdllplr+hU2Pe05a2vInP32qyApFqTwnw/nfrNxgabgXAsYOY4ixvZZ+KwodMXtLepyXQFqgaI4BL4085NOPq7FdcgzxzGkZ6WhVauxaoyOV4k69i7f8ApBOZHXgq9TZcEkQZuZse8JbgtOdzGztnVJvugZm8rcwWE3CXXcT3ZiD77FYbSIN27oGcXngJ9VW/qwQ0t3vphoP++D4C5SdYn/JcmnQfJ3iZJ52nIc0epioDd2JAIM2Jcbx0lYuG2gCBf7RBM3niYysjV8YALRcwL5DNzj4BTyzDx3VwOhwO9H8W8otPqqOKEfSD9xnmS3MlDdjB92bswOQ49pujugFoOZBPUxoo08mkCzeLZMQJcbZnisbH48/IbAjfdutuNAbke81d2m8RUIJl7gyAf42BsOzxWfihvvaN37XgADQBvqj1DQqmFMsBgyZzBmBbzWrSp/8AuN5NERu6k/hV69Pdqs+kEBmthn0Qau22tqPIgloHCeMCeaMxG21tYraLaA33yTJtxMZTNvFczQpOq1S9+Z7AAM4GiqPqurvlxMaCbALpNmYWB79xzQzy31DSeE39XMJhhH93Gczw7vQLRFDK3nIjt81LBMjlytPS6liHZXF5ngORT4zU25sruqVVlxABgZR5SoGB9ToO6MgDnPcrFPDl7jNvOOvKFXr1A526CNxptwMa9n5Rl1238ZtfSb7xJmO+1xmgfKnVv41jyWn/AE4JsL6/oKLaN8hpqJ99yT2fcUMPgGOneMRAyBnPjHJOrWMwckAG4H1XIuTPFJU9daD39elBIlJMvZeYq4nJcL8T/cF3lcLjfibCyo8vo+Htl4GnMQt/C4ayydm4chblDJSwNkRoKDqCsEpimKpHDFSFAqyFIoaYJtJTbSRA5Sa5HTAGkm+SrISK2mVflJntVpRqIaZUIVergGO+5oniLHwV0qKFkoy6c3W+H3MJNJwII+11o0zGaycbULXbtT6XWBnMjO3JdwVi/FmyjWw7twDfZ9TecZjqoZ8MvcXw5rPbAbtHdBIiTxvA7FaZjCN4gQTaf+RzXE4XaZmHSCNNO8LewmK3ouD5dSubLC4uvHKVtmLARapxvx7SoV6O7VBOp3onLQ+ihgqUP3iZ8p/wi7U2iyJFouDx5AZpJNjb2XxTjvlsBbG9BGQn6hbxC5bZ2Gc4S6SXXVypVdiXNLrBrd2O+5HVaWzsDFk+V0GP+R9nYOPUdy38OyBIHvyVP+mLRr79FYok9OajWt20mVI1/XYlvZDProg03+/JTY+J1TTJM+MGTbTEm3cLZfhBoUAMgLiI4c0Qm5Pvqk7JG3vYfNItp8r8Y6iUJjfqJNhw4/jop/M58VCizIBGZNo5Ze+esgZpIjKFzZJNug7eUydMV7jzgqoXP7ZpWXQ1Fj7UZZTznR4w8MIWhSNlnsfCtUatlzY09WZSJQfmKe+m2VJO4oe8mLrrMMHKbEAPRWORYRIqIKRcixwh1FMFDeUACcUimcnIQFBPKQanIWZ5T8dbI+ViS5oADxvQBrqsLD4pzciQvSP9QNm79JtRubDf/iV5xHFQy66dOF3G9s/GOcIc835rUZgQTn15LnMHpC3sHXK5so6ca0sNs6LjuWpSw0ibA+ao4WstjZ7L5/SknfQZDU6UjomZRix49QtVlKeB7IUXYYHOe4qlwR8meaJbzCJuSrf9GRl5FQ/o3nIFJ+MfJUD4Ug+VaOyXuzLR5+Ci/Yzhk8dxC34s/em8oplqLRcFGpg6jdAewoe8Rm0jp6qUllH2v0oukqjMQE6p5l07ZMmpzF0699wIvCx9qugFbD1zvxDW3WE8kmfo0c87HAEo1HHhedbQ+JN2o4Tqp4b4o5rh7W6elsxQJVhr1wWD+JATmugwe2gdVvL9hp0TSmIVOntBpRW4sJ9wuh0RpQRXCOxwRlA8pEpBMUWSBQyVKEOEQNCJCiFMlZkIUSpyokrMHXoh7S1wkEQR2ryrbmw3UKpbH0m7DxH5Xqzis/a+zG16e67odQUmWO4fDLxrzfCYTLitvB4Ix78UJ+CdRfuPE8Dx5rWwdULgz6vbul66WsJhuIHctTD04y87oWFg3/StNstCWrdKTaPBWaZN7FUBViEenWVJYStAPPGOqnv8yqzCiyrzJPSTnqvUqcVJ9SFVfU45KOeZpEpnNBrV9Aq1faDeIWZidrR9olc9z+RaYVqATmksPDbUcZmySpjw7m9luWrp6gkmSXuPPM8rmPilk03dhXTlYe3acsKXL0MfNe32OFZ3aqVN7l1XxPs4/ONllMwJ4Lm8ulQsJinAro9n7VPFZFPBclapYeElmxdVQ21zVuntvmuUY0o7JU/Edu7wW0N6Lrcw1WQuS2HQJAXXYOhZNjC2rNN6cqBZCYPTlEc5CLk7yhEosIHKRcgh11IuRBLeUC5IOUZWYi5QJUnKDlmVMfgm1WkOHYdQVzZpPou3XC2h0K6xCr0GvEOAKlnxzJTDkuLNwuKMK22sdFVfswt+wyOBRKNSMxC48uO4umZS+mjTcTmrdLRVaLrZowfzWgVeY9J1ZVmEnJEbQ4lPu30XWiLiUDGUZaRqrZZGqayFw+UZXOjARmhPwq6KrTCq1KAiVz/h0t+XbnmYeCU6u1mwUyvhLomVm3o6eEkl7jzTELO2jRkFJJCjHA7W2A11S8ILfhNnJJJceptTaY+FGckx+FGckkkdRthu+Fm8kI/DDeISSSag7dBsnZAYBddDRw8BJJWxnRaZ9FVn0UySXKMiWKDqaSSUUGtTOCSSzGITBqSSIEWqDmp0lmR3FHcSSRZFzUzqUpJIMiKShU3tCmSSXDG/DzKxaweNORV+qJEpJLk/cdH9DDkVuSSSTEaYtmyHWSSVKEYGKf8AUUkkl14yac2V7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4822" name="Picture 6" descr="http://es.ird.fr/var/ird/storage/images/media/ird.fr/dic/fas/semestre_2_2011/fas-383/lesion-cutanee/257882-1-fre-FR/lesion-cutan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3214710" cy="37528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71435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LEISHMANIA DONOVANI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LEISMANIACIS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4" name="Picture 8" descr="http://t1.gstatic.com/images?q=tbn:ANd9GcRa77C8QA7hAuiIvyY397aERCAW7-cozXkkbhv0GjaWbu1ViLle4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2857520" cy="364333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857752" y="78579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TRYPANOSOMA CRUZI MAL DE CHAGA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QZXaR9gq2Vl69QsUR7nPDXAqdG9jx1ip_2A1yirBjjoUq0wy7B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000396" cy="407196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85786" y="42860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PLASMODIUM  FALCIPARUM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MALARIA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://t3.gstatic.com/images?q=tbn:ANd9GcT-Q1WthrW5e6c1Olfm0t_J_u5cZtCBuqIGmpofjAbWlZY00qDJ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714644" cy="385765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214942" y="500042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ASCARIS LUMBRICOIDES</a:t>
            </a:r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ASCARIASIS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ainfo.files.wordpress.com/2010/09/entamoeba_histoly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714488"/>
            <a:ext cx="3143272" cy="392909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928926" y="50004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ENTAMOEBA HISTOLYTICA  AMIBIACIS, COLITIS 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3108" y="57148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latin typeface="Arial" pitchFamily="34" charset="0"/>
                <a:cs typeface="Arial" pitchFamily="34" charset="0"/>
              </a:rPr>
              <a:t>HONGOS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571472" y="1571612"/>
            <a:ext cx="56436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CARACTERISTÍCAS GENERALES DE LOS HONGOS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err="1" smtClean="0">
                <a:latin typeface="Arial" pitchFamily="34" charset="0"/>
                <a:cs typeface="Arial" pitchFamily="34" charset="0"/>
              </a:rPr>
              <a:t>Eucarióticos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No fotosintéticos.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Inmóviles.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Pared de quitina.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Algunos poseen capsula 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Son aerobios obligados o facultativos.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 o pluricelulares.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Se reproducen sexual o asexualmente por esporas.</a:t>
            </a:r>
          </a:p>
          <a:p>
            <a:pPr>
              <a:buFont typeface="Arial" pitchFamily="34" charset="0"/>
              <a:buChar char="•"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Glucógeno material de reserva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http://t3.gstatic.com/images?q=tbn:ANd9GcTjIB-7W_OsGrGLUD0WtTc4ZUitVQeWEyFM_b7I91G1grvcYjF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85992"/>
            <a:ext cx="2609851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42910" y="642918"/>
            <a:ext cx="47149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Clasificación  de las micosis:</a:t>
            </a:r>
          </a:p>
          <a:p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1. Superficiales (afectan la epidermis):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Pitiriasis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versicolor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Malassezia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furfur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Tiña negra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palmaris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Piedra blanca y negra.</a:t>
            </a:r>
          </a:p>
          <a:p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2. Cutáneas (afectan la epidermis, la dermis, los pelos y las uñas):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Dermatofitosis.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Cándida albica </a:t>
            </a:r>
          </a:p>
          <a:p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3. Subcutáneas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Esporotricosis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Cromomicosis</a:t>
            </a:r>
            <a:endParaRPr lang="es-CO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Rinosporidiosis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Micetomas</a:t>
            </a:r>
            <a:r>
              <a:rPr lang="es-CO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O" sz="20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CO" sz="2000" b="1" dirty="0" err="1" smtClean="0">
                <a:latin typeface="Arial" pitchFamily="34" charset="0"/>
                <a:cs typeface="Arial" pitchFamily="34" charset="0"/>
              </a:rPr>
              <a:t>Lobomicosis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CO" sz="2000" dirty="0"/>
          </a:p>
        </p:txBody>
      </p:sp>
      <p:pic>
        <p:nvPicPr>
          <p:cNvPr id="38916" name="Picture 4" descr="http://cmc1biotecnologia.wikispaces.com/file/view/can.jpg/230671002/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85926"/>
            <a:ext cx="2914650" cy="279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00166" y="428604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latin typeface="Arial" pitchFamily="34" charset="0"/>
                <a:cs typeface="Arial" pitchFamily="34" charset="0"/>
              </a:rPr>
              <a:t>VIRUS </a:t>
            </a:r>
            <a:endParaRPr lang="es-CO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2976" y="1285860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 parásitos intracelulares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 err="1" smtClean="0">
                <a:latin typeface="Arial" pitchFamily="34" charset="0"/>
                <a:cs typeface="Arial" pitchFamily="34" charset="0"/>
              </a:rPr>
              <a:t>submicroscópicos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compuestos por ARN o por ácido desoxirribonucleico (</a:t>
            </a:r>
            <a:r>
              <a:rPr lang="es-CO" sz="2000" dirty="0" smtClean="0">
                <a:latin typeface="Arial" pitchFamily="34" charset="0"/>
                <a:cs typeface="Arial" pitchFamily="34" charset="0"/>
                <a:hlinkClick r:id="rId2"/>
              </a:rPr>
              <a:t>ADN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) nunca ambos</a:t>
            </a:r>
          </a:p>
          <a:p>
            <a:pPr>
              <a:buFont typeface="Arial" pitchFamily="34" charset="0"/>
              <a:buChar char="•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 poseen capa protectora de proteína o de proteína combinada con componentes </a:t>
            </a:r>
            <a:r>
              <a:rPr lang="es-CO" sz="2000" dirty="0" err="1" smtClean="0">
                <a:latin typeface="Arial" pitchFamily="34" charset="0"/>
                <a:cs typeface="Arial" pitchFamily="34" charset="0"/>
              </a:rPr>
              <a:t>lipídicos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 o glúcidos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t3.gstatic.com/images?q=tbn:ANd9GcQtetYvwhLsxqOCuLG0EivryOr17gxNPYARZOFQUvyRzu8et0Wr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14752"/>
            <a:ext cx="2762250" cy="1657351"/>
          </a:xfrm>
          <a:prstGeom prst="rect">
            <a:avLst/>
          </a:prstGeom>
          <a:noFill/>
        </p:spPr>
      </p:pic>
      <p:pic>
        <p:nvPicPr>
          <p:cNvPr id="39940" name="Picture 4" descr="http://t2.gstatic.com/images?q=tbn:ANd9GcTRQz99EGJ43GqDfbCNghHigmyxXUba4UCDnpv3V75RIT86pxx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500438"/>
            <a:ext cx="2143125" cy="2143125"/>
          </a:xfrm>
          <a:prstGeom prst="rect">
            <a:avLst/>
          </a:prstGeom>
          <a:noFill/>
        </p:spPr>
      </p:pic>
      <p:pic>
        <p:nvPicPr>
          <p:cNvPr id="39942" name="Picture 6" descr="http://t2.gstatic.com/images?q=tbn:ANd9GcQdD-ThBi2fSxzOscwBcfA_rkbI0KOMGsuS8iHwhlcT3JK90FX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357694"/>
            <a:ext cx="1905000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43042" y="2214554"/>
            <a:ext cx="635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 smtClean="0">
                <a:latin typeface="Arial" pitchFamily="34" charset="0"/>
                <a:cs typeface="Arial" pitchFamily="34" charset="0"/>
              </a:rPr>
              <a:t>NO TODO ES MALO………….</a:t>
            </a:r>
            <a:endParaRPr lang="es-CO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57488" y="428604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rial" pitchFamily="34" charset="0"/>
                <a:cs typeface="Arial" pitchFamily="34" charset="0"/>
              </a:rPr>
              <a:t>BACTERIAS </a:t>
            </a:r>
            <a:endParaRPr lang="es-CO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AutoShape 2" descr="data:image/jpeg;base64,/9j/4AAQSkZJRgABAQAAAQABAAD/2wCEAAkGBhQSERUTExQVFRQWGBwYGRcYGRgcGxggGBoXHBsaGhscHCYgHB4jGRwcHy8gIycpLCwsFx4xNTAqNSYrLCkBCQoKDgwOGg8PGikkHx8pLCkqLCwsKSwsLCksKSwsKSkpKSksKSwpKSkpLCkpLCksLCkpLCwpLCksLCwsLCkpLP/AABEIAJ0A8AMBIgACEQEDEQH/xAAcAAACAwEBAQEAAAAAAAAAAAAEBQMGBwIBCAD/xAA8EAABAgQEBAQEBAUDBQEAAAABAhEAAwQhBRIxQQYiUWETcYGRMqGxwQcUQvAVI9Hh8VJichYkQ4KSM//EABkBAAMBAQEAAAAAAAAAAAAAAAECAwQABf/EACURAAICAgICAwEAAwEAAAAAAAABAhEDIRIxE0EEIlEyYXGxFP/aAAwDAQACEQMRAD8Au+H4n4ilTNGJSZb31OVVhuOo9YKq1JnBcpStRdCQ5A87G/3igUlbMzqRLJczFEuScwdstrt76xasLmoSgomKQpQUVFY/T3Ju5GnaMD02jz3JqTRLinBqVSVSKfLLGXRhcvopRD9L6iMN4l4LnUqv5iSkHR92MfQNPPEopUhSpoKXJJzED/U+jWZhvDKqRKnJGZjooOAT10IhoS4m3Dlo+ZcNkApMtU1EsliMyd+6jcBveNHp6Y09JL8NcuYo84JDEk/EgFRZQbb5QT+JPDkoDxESsihoxSynd7APY94z4qqUKCc5CRzJZRa+ttLw/ezRFpuwvHiiomZqdBBAGYZSlvQE7wpx/wASS8laCF2KipiSdeWzgN3ieh4gXTzxMlkpKfiBOZKuxGjRBxJjn5pRmLQyyr4kvlbo0VT+xdO3sXUk8LTk8LmFwsFiGufPtDrB+HVVKiqnWiY1yhcwBbb2LE+YgGgTJCHUpN//AL8wdwNxAUyUuSRNQoh3yrSpj59W7QKsSrTH/GnFkiqCEy6ZEgos6eg2LAAubvrFPlUylqyoGYsSw7Bz8o/Tpma9vSP1NPUhQUgkKGhBYiKdaBJ6pEWkdIETVVQZqiopGbfKGfu0QqNgGY/WOFuiQSxZlF/LQ+8EopSXCnBG5ciI0ymQFvd9iLemsfpWIEKdSln1N+0Ds59WTTF5dSD2+8E03EkyVeWtSDocpb5iF9XPlqAKQQbuD8rwGqFcE+ybhFq2P/8Aqqb/AK1F9XOsOcL/ABAmy0hKLKd8z6N0ijZo9C4V4YslLBBro1rD+PElWZkZgCACWBzWuzNqY/VHGCAtKpaU5x0Ng31/tGTonERKisPUxP8A86XRnXxK6Z9CYBxcFpTsQeYZtfJx0LtpFgpMXQohNsqhZr67dY+a6PGVImApUpI87vFml8TqCkzAsgAhyC0SeNxJOGTG67NN/EPgz8wgGUA+rFmDtdz8PkLF4xTFuHjTzMi1DONUgaefQxv3B/FkqdKSnO6zs5LW6/OK3xRwRPnKnzxLDnMxtYauwL7RTDP0zXhy8lRjMyuYpBSOU+8OcNCqlSky+S2YkkgslmTCSopyVhIDkltL3jS8G4emUyQpcuWoBIUUpCXsHIUdW6h3jS9GjJ9XSKxjE+YmZdIJZL8tj0v0PzjQ/wALcLWJalKSSibuwDZCrz6tHXC2AprHzysqUkKKut3yn9vGmU9IlCQlICQNAAA0QyP0jJObk6j6MaXXoRPmJlWDnOVL5yC+jEAas3lHVCoL5iUoB5S+zOHYX089YqXEmJf9xMUlOU5yC+pYln8+3aDMPxuWrmyZSLHv21Ye0Lkjtmb5OJqTNa4cCPEW81SilkpD8pB1yp0Z3vDumnJDPkSE6pAIIc2udop/DOKJny0tKCchsUg8qtXbuGHoYeTULPimYpSEKLIDJKj15TZj1iVBwStaH66eXPHMAsHYhxFQ474MlmQVy0zSQGEuWxc7WP6R0EWSVQZZbSrKIcBRJA72tfoIZLWrqxGrux/ZikZUbYScXZ8w4rg8+UknwlgCyiUlx5nb1ivKnrG/vce0fV+NYMmokrlqt4gYnp0aMnxr8GsiFKQsKy7pF+7gq6EXeLRmqNUZKSMmQQQXLEfOO5agzKuPO4hhiOCqlO4LJtmDFJ+cKFiKaYzjSC6xEkZQhRNuY9/KAlKjxg0cCGJWMMIrPDmA2ANiTs+8H42adWZUspBcWGa7u5uSB/eEaEuWAiabRrSCSkhrXhWlZ0dEJMdhCepiKPc0MAOxDCjLCFA5krTmBANrkMXGsLzBM+oGicwHcu566QLHAdH6PXjyPYIDyPY8j9HHHYVBMqqJs4AG3XzgZCHglFEXDA32hXS7A2vZaOGMeFNNBSp1dbse0bTgnExnU60rWJZCbrblANt94zLgvgda2XNRyXOmtoE4hxaahHhyVFCCGVzFvJusY41KX1MmOKlkuI9ncAU6ViYnEJBULg5pbODy6qfziVcu4VLRLK0EkGWp0lRDFTBXVz0jKpdIFTAhSmB/Uzt6Q0wmcuSvKkFeawAJuX6D1940tUehNXs3zgjiCZNlrSuWElDM2qvt84crrphVaWsh9eX31eMGp+PJ9NMCUJZKFhRAcEgfpPbWNw4e4kFVIE3KUWBI1ZwbA/vWM+ROzFOLi6MaxSvQKyfOIE1kHLmTylWYAWO4F79IhwvEUFSxNZpiS+UJcHYgDo20L+J6tpy0pKgc3Mkl75tj59Yrq6qYhebmBB1YjaLyjbKZMXMuOG8QJQohC1asRdOYDya8aJw3xC/8yYrKkKbVyfM3DAa/aMPpyZigWKSTZu+pjTeD8OUkFJvmJGYs9x8ohOkzDlxrHNOLNIoOLaeYrIlYWXZ2IFrs/UdusNTX5gDLGbNoXDB4q2EYCZJGVKB+pyCTcNcvD4SBLSDmQnba3vvE3Jm3GnIExamqiUlIl2Wk2JD5Qbe/2im8RVU2fTrlla0rSq4zWXs3KAzM+u5i4VuJyxYzc5fRJTaF/wCcl5ifBUd3Ye+sI8jRvx4l2ZDM4WnEMJZU+7/1MBT+EVJHOkpLdAb9LRuqJwU2WSpm7e2sFUlHnJCpWUNqWgeaRVpHzROwo5hylI7j+0TSeFpi1MnL7x9H1XD0tbtISVDQmwPqBAiOEA5/lJB1cMfnrD+efpCpQfZhFJwZPBzBJPTL/iPKzhCqdzLm93H30j6BkcPFrsP/AGDe7RJWYSCAgkZiHLGw8z07wY5pvbA+PSPmifg6k8rKca8ukDpwwvzAj2EbbjHCLKPKPQkxXV8JKKrJzEdoZ/IoSUUZdU0uVmBHnEHhxqq+GAC0xBBH+1h8oYj8MpRUORTKdrPp/mCvlIk2kYxkjpMgnaNgm/hajMBlvmY9QOsGSvw1kpUxCtLE9oL+Uvwm5V0jGpdAo3Nh1aDJOCKdrP0jWZXCEqXLOW5UQxsQzX+3tBGGcJAvmIsARZm/oIV/IbWiTnP0ihYNwMsuVC4Ggb7w+wDhUGo/mME+jep8hF+mUmQBNgD8R6huugip49iknIUJKkqSlSuXUrIZABB0GphVc+2R4Tn2WiaKlSTLpJYCZZYObKfUEa7D3jIuO8AqKaZkmJypbMAFP2fXrG34BjEpNN4mdCjrZTqJYA5t3jMvxdrlVE4KQlkhISQ42/YjRiio6NPxlRmNNmcG7A69Is2E47LOaXMVkTdaFZeYK6Wu2toS/lJgGVSVjt1hrgmAyyFKmJUoAGzkGHlJeyraWx1T8OmcjxZcxBzkoYncm1+htF/4Gxj8lJVT1UtSFJL5gkqCgdwRsAwhWODaaTQyqhAWhZUSOYsWJa3pAVLxdUA5gq6TZxseoictqxJVkX+TPsYp5kyoWWN1a9bw1puGJszKGDWsdf6vB+LYnKE5bpVqbAs14M4dxLMtISFauHLt5mFzZJWHPNRdsM4e4DUFgzBbvaNLosCCHIA7WNvKE9NU5ZjnRnux17GFFVxHODpBUGUSCD9xEOMnszRUZOy14jOUCgBwSNru3ygfEJ8xSQlywId0pvGc4tj1Q4OdTvur5C0MarH5yyC6hYPfpvBcWbISjFj006gt2cP0H+Yb08qbNLJEsP1SPdidopqceSBzqU8GSuJJKQDmVZri/wBLxBqTfRs5qtF3/KTZaW5SdHAIc9g4EQS8X8N0krCj1BPyMVxfGkoj45j7F/7QirOIjr4im7Ef0h+DfQnNey8HiOc/KMx0AIZu8EpxaoQB4pSzEcpTq2t+kZdO4gmJUWWfQv8AeC6PiuY4JKdf1F9fW0HhJHNwNA/iNRktzAnYB/VoIk0k2YxJII3DOezto/WKrL46ZDI+N7qu3fb6Q4pOIE5T/MUGs4zH6wVCXsm5L0Ov4ApTmYu52teOJNGmWSNPu0RpqjNQOVSiPhUopDnr/QwKucAHWRqzG5B6wZxFT/WMpcgZyUgKz/pcAN101hrUzMoBbT5Qkw/GZSXdQScoAJduzE2Z4mrKT8wWRM+AJBIN3/3DSGjFVaIzqwfGKopmFRSUjK5Lu7aFoTzsUmEPYDy2t7vFuqZ6UJaaAeXUDVoqlPLkkrDrN7AEDKPaM2SGzk0Czp4SQAHAFmuL76R5Or/DJUAVCwKdLQfhtGhasqF3AJvr6uG9oTYrh6hNUnM7Hb+0CMGtlopSYHjVSJrGXLWgEaFRILO5hKunSwSwN366w9WmWzOXGnQwtlJQk8xvoC2j9Ye20UUUgmnwECV4ktSk5zlURYAjr1HePcT4dQuUFKJWosXdvIEQbhWI5ZakklQLgJAt5iCpuHBKAVEFTskX82845SZNRplaxXhgpQlaxYix39ekHYbwqSRkAUQnMQCbjbyeLfiFMZqCFIcFOg6jqO0CcL1YzKJtlGQK000f0i8XydsjkviqQvrqoKopUj4VSwbH1673ioVB6/WNP4q4allBmI5WHMAwGmukUI0KUlwAtrb6w8lKqBFpFarKAGcvcuT84e4LQJTlN0hrNvrrAVQsonFaRmCXSbaP+3jmZUFSDt0vp5Qci+1mXK+Utlsq5yMqVOTbrqxa0V2qxFAJzD53+sdVdfllSk5dv83aEE+aSS4A9IaCXHY8VqxhNxBLuEgjuHidddLUITTFtYN7CJUlWhSm/aGkkUsnm5TsfeOvyv6QQbP8WnyjgykkXce4+pjqkpkqLBR36wi/CnLRKmi7+0fvyB1uYYJw8ADNMASz9/Lz+UcUTiZZBWARuG184LgwKX4LpkkJBPhk+/u0QyFO5YDtdz8oJ4gxPJNVmkmU7cqVGwN+p16RFV11MhElSRM8RSbjMSEsTc21PTbXeD46KNsMp6Wcu6QAzQXR4RU1K/DTfLqxLX6mBcOxiX4SnqMoBfIx5nbcfQx7gXEykLUUrHPyv7nVvpFYQszzlJRbRcpHD8yUhp2cDQZVlg2sIqmSZaiTNdKhYMF+RudWh1S8U50Ilr/mBR0uxuAA7PrCzF6YrmHLLSgDlF0pdnFypUUy4+K0Qw5OQvoKq4Citn1dn7l4uOA43LkhTzZYJZ8xF+kU8U+VwogDYghQBGtwTCyvqEgZc4dncjX5RiSkuy/9aNbXjuds/gKAu4Xt5EQpxVNOEGZIIQsG6XZ3e99r7GMlpq5dwDm5rJ8/3pDjBaKtLpGZEtRdWYJOv/LSOcVLtB48X2PaniFSFZVJClFLghiLdekR0+PLtdICnsoqFz0tCCdhypanmFRB0IsNtGiebL5EoMwqLWHTt3hHBR0aIN1oKmY4kkvkWRqEqB97bRIjE5L5HSlSiA72S9nMI5OF5pgCeVYSdRZWpId7WhZXz1S5jZgk6EB/rC+K3ospmkIoKYckuoBUCXUdPYFzfeG9PRIMkHx0lSSVHOCnW7Aa6dYy2kqEpWlWYafM9Ytc3HpIQAUoSr9S0qW6rbgki8GUK6JKXJl0wfiDxCElV+qhYDzIsW0j3huRK/NTEZkrzAnKkuAxFzFIwviJK0m6EtsFEW6dIb8I1QlTTPSsLBdJGawB3vqxaOgt7R2RpIuvFczLJ8RJByFiHDXBBtuSNozinrg2UZncl21cnv0h5iuNKJnAWlEspmVcja1j37RWp0oLUTLmFADZdorOW7JxjdgE2QVTFAtqY7lYNmcgjqT0jyeoBZKmsSxiEVoL7KPw7efnAybZml/TJ62kCQLv6iFYmpU/aDZyurFXeA5swGxSPSKQro70cTVocOT/AOqW9Nb+doseG8HTpyAuXl8M/qVMAy/8rC8VumSgK/8AGP8Ak7fIQeivBeXmAQTonMUltC0O4b0G0OMQ4ZYATKmlB0//AEUfokwg/J5X0YEh3+lnvEapqUK5Vb3N4KmT1hLlylWjCx9w8BwaZVSXR3/ESkMUB9rCIqmvmLDuLhmsBbsIkmpWwOUJDAOoNZu/1hZNNmYKPYQHY0RZXImpJ5kgkbdOm8d0CVDKpSwW1D/T6WgkUClJKjLVbsSB2NrRzTU6QCFAuf0sb+V4Vt0Vck9DQJkruoHNZkhmv9BHWH4ZLWsAADe4N+5gKgkvMORQUALgpAIfVwekWSmCtySprNl38z8oRTd0Z5pdEi5oZKLgJtys3szwnxkA2CrdE9d3tDFM5F8xW4/1AB/a0LU1ssuQoG9h57+call+pFQSejmnr0eFkGbMHcnpCtYK9y+Zm6xNVpS5GcpJ0ZLv53t5iLPgaaeYjIqSnOlIGclgfc2J8oX+9DN+Mq1DS87aBBBL9rxpXD8v8yvmUtOhAScoLPqCC+kUuZL8Ket0EcxAHu3pFs4XxVQBmgMlLg2PTy7mIwyPHOn0PkxKf2EuKUk1cuWjM6UEgA/7iD9o0DD/AMOqdMlImI8RbAl1KAfWwGkV6qqi4GRL5goAb2PWLnJ4wk6KzJLdvleG5xnKxlFxSBhwLT/plGWeqJh3DHUNpGb/AIh/h2mlQmaJudOZgg/F20sflGpo4wkKSSM4YWdOp9DFOxKj/OzFGYtakJObLYO2lgeohJZIQRpxRlLsyiUWSoeGxezD3eP1QolKUZSR13i91tJRjlzrR1sdehDgwrqaZDApWknSzu3rGdZrG8dFfw7holVgbh2cfKLVLwqYiR4SEC5BJdzvv9o6pJyEo1JU/tBEnE1AsFHqxax9oXyyexeEXuQsquH5yktmIG4TmZRHV7WeBqOiUh0TFKT2I+jEw/RitQGTna9nAa79t48RTzFKK1FKVbaB/TpA8jlpjuMUtCydLKlqA6m5eBamRdn89WhnU4dMEyxTzFgHt/aOKunCRzEhXRv6HSNzjbdHlOS5ClSRs/sfcPHaE3LlwPODZmGcjlaARdg5J7bNEOH0niKZ0gm11N7jWGUWVtVYtq0bJKRfYOTfu/yj1LqZgzDoAS3lD6qwdCA/jSyX5hzAJHqL+bj1hdMVJSsn8xLHZWclTdClJs/lDtMonfQHS0iSsBagkOH6+fQxIVsClLqALJUp7D0/d4JWmVMSClRF3CghgPm/yg/+KoSEoqZaZiAlgtNpvqfhI9vvA43uwpLsWrrZwQynWNbv/T92gYT1E8yQd9AH+UW2RlmJR4KglOmdYGpGih1HlA+O0hBD+CtTEASyxf8A1KTl1ETa2OlrQgOJzAkpzEJ1sQH8/SA6usStylJBAGjeTud/WDsco1pWkqVLOYAgSi4FujFj1hDXkSJ2WamZmDKDEDUOHDa3jgqm6PJVeqU5lgFW7g/WGuE4irxnmF9NNuukVGtrStRUTeO5GI5Ryi/WGUN2HJivo0StyzUrCsvxAJLkFI+hBfQ9IrtfICORBBAZibH6O8Q4BjM0r5lqCVEBWl0uH16RziipnizLhnI8wCW31vAdO0RhF9MNTRGZzZmyixYMo21fbyhrRhZIH8vKWUq6dhY9Yp2HzyFuVIIa6eb9vDAz1EHKoXswUQdrX2i8KolkhbotuM1Mkt/3Mon/AEhK3foCLdukLqLiZUsLRLSlla5iAPO8VOpnpBFuYF7l2Lvdu8QTq1RK1EgEhrP94mo1dmhQtJIe/wDWDTAS47pJcfaC63jJKlcqj2LfWKK8SeKHFtIl4Ip6NBeF8SKUxKwW0cEfIWgqm4pyE/7gAQ5AEUaZWOAxA9LxLRzlKSQdNX3icsK7YLaRbZ+Jj4lpzpUXHp31g/8ANSlAZZeUEdSfrFTSFljlUQDtf5mLrw9TFSRnTbXYmM+SKStDKT9n6VTSyNC4u8HzKNJAUTfUtDz+HhSOUs5s+8GzsFWZbHKdLjt2aMzvpFeCKyiQrL1IG4I+loIo8NnzzyoJ6m1osErD1IDa/vaDaaUUgOkvpY29bRyuxnFGc45iEuYSiXnSxcgm1rO9oBmJJYrNki19hbvHc6vRLWonKCTqvz6f2iWrr6YyUGVOSucv4kMRlbRie0e/xt7PHkts8wyaROTNXdG5d7NcjYkdxDPE8UpZSiJFOpm1US56n4rGF4w2cRypSGTzKzO3s4D+kJsXqzqtGa5uFs/bQQFofFHkw3C0oWsqmJdJJssnKDs5CnYCA5WHBCgVZWf4fm376wPJx3Kx8FCQBpmWX8+aOanGSScoSAT0vbzJaIt/pWmyx4qpE/L+XpxLaxAWpT+b6btANXUpl3IzrDBluAOuh0hTJxopcqSVv0J/xHv8ZXMU5SkOG0Tb0aDySCk/Z3/1IUKLKTlUp8qfhPXW7w2rMaVUBBUWKbBwkFg27Bz5vCCopwtKSUoBBckBib9AWHoI6/gwQMySX6Fsp97v5QHk3QHH8LBhuWXUImJlFKHylS0qVlJuGALEt97RXOJZqZlZNUtXiHNZTMC3a20EConBLKKt7gemrP8AeATRKd1EhxZx/UfWB/oMNMUTKcknlBu9ukG0uFhbZWc7XPpHMtLlj5XP9IsOFy0yFZOpZwCQoMbjoPKFcmUk/ZFJwKZLBBISejGOauju8wlR68v9bQRU1LLcKIBchiSfn7RFKqy7+Hmv1JiTbOUUDzKKXlCggy3sHcFXvb2jukwVARnN1PobjXUDyiwSakarkhQNgRdvRVvaFhmJzMARd2LAdgIrHNSsSUL0B1lBayUlwWYDrqe5hRPw9tEtZjFzXRCYoHMEqN7e0EnhEqc5iRuwics9lYY6RRZeHII5n9IklYQlyWz9B/iLYeFVZggAnMWBII94eYdwOrKzlN9rxN5ivFmfU+CP/wCPK/WGlDhSkEAJt5Wi9I/DgOyySC+5/rBdJw2mWkJSSO5Bu2urwkstgUHYqwXDEsAttdGEWzDMIDFlAjRmDh9oGlUhDMUnsoD7CHGGIWDoNXDC30hVTGkmkSyMDSiwSQPlBIoT+lxu5DwWudmALsRZnDFx9oHXVlI5gwh3FEOUmezKZ9PV2iEpYsrU+kcTMV01AO9mI7d4Hn15VZGUqcDUb7QnH8O5NdmP1+E082YvIfDQnmdRSVKI2awuToOkP8F4fAkeMtctKACEqJDkjW2j+sVyvmHOs5gNX0FzpqIEAmLQQF5kgG2dV31tpHpyvkRlJdMfY/w/PkyyvxZakdEzEue5A1imTVlSnUr7wwUiYALOO5+0QpoSbhwdwQR7WjnbQeSXRAAWu7f8Wg6TXpQggypKnDFSwXHkx1juVhalAZVDN0JY/MD2eGCMClGUtAVmnG4D2Yaseo7wqgwXtIr0yYk3LhI0ypcE+pHv8jHgrrMUs/b6Q2GEzEJyTE5Un9Vu7G+3WB04GoTss4sizqSHsbuHb7QrT9opoXfmiSH+Efpt76QfMmeIdwNhr9TaI63h+YlZACwnYlm7GxOovBVHg5ykEuTsk/toRptglSojXh/MlOdwpLsNrE3220gOrwVQQiYoFlOUm/Mxbr2h1SSkS1JKklDBhmN7/aGEqaFrkomqQuVLcBLgAAuWcXN/V4ZfgqtFNl0CnDkf27vDZEoghJudHe3mGg2dh6ZilqSUoSLpSXL+TwfhODSCpPiKLbsoA/MQrGt2V4yMhLjM3Z/XaGuGqC3KpaQB5wzqMPkpugizkOpRPZ7tp2iCWLnMpIubPf10iclZWtg2IKCmKP8AHnH6RSzFIMxak2b0zOw0baCvyyU3Ks56Q4XUS/BSmWnJoFs5BI/U5+mkBWFpXYlpQsB0hJFz5/KLBhOG1cyUZ6UggFgHuW1Ybwtl1RSCUkL2zHa+wu9oY4LxNLkzEHOrNcEMchfqNm6jrHcE+zuVdHlNi65a+cqJGqCB8xYxYcD4gE1TKSUvo7AH5n6Qr4o/EAS5IIlJFQVNcBwlrlz327wgTWIWJU/xCQwJQSQUHcXICi994dYYpiSySao0QYulRZ2GbLe1+loSYtiJ8QALILkWOYW6htO8VivxaYJwWgoZgRcEPoH6HtEcyqWOYkqKmDC5AO7HUQJYkPGbHNTiikakqvqAB9VQ1w7i4qSMySS4GZgw8/8AMUunqkzVkMvQ2ADg9XJsInkyJhWAgKtskPYblrGOWIVzs0qjr0LLakXdmHdhBlRkKRzMDe7aanytFEdMuSDnLg6EKSR3zMH948TWTFp15S4SSzHqkKs9n36Q0cYkpNF1VSAJDFKkghsxys24LF26QPNo5MwhZCfEsMyXB5bWBFx37xW0Spkwo+NaQAMqTmANrPZx6veC8MxFTqTlyJG76u7auRDqCJuVmdVuCIW7rCVEnUKA163iKZwfNlU4qFWlEsC+rWdtWfeC8QSHKmu7QTVVJXISFXSkME7ACLUn2Lb5bKqmmDMFqPYE/wBIIRLyfqmlXQFveGIkhKLaKVp6RJh9Ihc0BSQQLt1Yiz945NAm6Vslp6JMyUSmVNE63MPgA3Upw76w2oOFakJTMlo2LLsCerB3+USTK/8ALz0mSkIllJ5ATs/6vO8L8a4mmmcEpZOexuo9O8VrVk4W/wDpwJpyqlKQUqJOZXV9mIsRBcmgkIWDMInOlspWSU9CQCWt7bxI2QqLuQRfQl3JeDcMABmHKCClTPqHGr7wr2X7Fc7DqQKKsy8wYhJSG1HKG/rEC1JKzMAKX/SDbs0F4Yv41ABwkqNnJ6B9maA6pT5lbgpBPUH6QiiimvR5SGYU5VLSEE6ZApmtmBN0+mvSJKvDsqErJDKJAIZ1MbqytaD6Wn/mEvY2A6XiwqxaZKliUnKBcO17HV+sBxvYvK9FNncMK8MzLKAOhWEqGhfKLn0hcqQRcpV2PXyL3jS6LAUTkpmLJKlAv6E/WA8cCZUpSkpTnUTzl3DDa7bn3iSSK8bRUUT5KpRSFmVN3E1AILXYEfeDZ2Dz5SEjKVEhKkqCHDKDu7NE2F1WeSUKSkpBKmbduusOsRwf8tTImS5ihpyuQOZtL9LXeA0hY3e2VdLSTmSlRXqVLIIBL6AP848QlB+NZykfpG9utotsjhiWJaZyVKC3voxsNvWKr+ZzLXypDFtL7wlDO2jiXThctTEBEsvsCdWtqbQuUkIOYMVHsNoIfMpQYBh01ghdOgSfEyjMQ51a6mhlEk3WhcAiY4YlW+a/qLaxEKXK+bOBsrYRYuFMGTOqDLUSAUvbsdA8G45QJFUiSlxmUUFT9CLtpv8AKHTAneyoorioEByne37aDKPEEpc3dglJVdr7PpDfGuHPy6xL8RS0lOZmAu7bawrqJxppXioZyCkg9ILV6B5HF6O6eQFB0kpKksSSwez6bfeGaas0oHLmyqYqALjsO1oW4RjK1Kz2SbiwYMYt1FNCgjlGj/NoarEWTdHZn5wCUghYzElwEjTRunR/eIRSiarKL5RYDlY9Q1iWh7V0/hLyBROl9NbwmVTJKiGFg+j7wEuIZTbI6DDfCshSgxJUH1c7dHg5M/MssgJVlDgF/W9zrHM3D0SkjKA3RtL9YMwbD0zSXswzdbwyFc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0964" name="AutoShape 4" descr="data:image/jpeg;base64,/9j/4AAQSkZJRgABAQAAAQABAAD/2wCEAAkGBhQSERUTExQVFRQWGBwYGRcYGRgcGxggGBoXHBsaGhscHCYgHB4jGRwcHy8gIycpLCwsFx4xNTAqNSYrLCkBCQoKDgwOGg8PGikkHx8pLCkqLCwsKSwsLCksKSwsKSkpKSksKSwpKSkpLCkpLCksLCkpLCwpLCksLCwsLCkpLP/AABEIAJ0A8AMBIgACEQEDEQH/xAAcAAACAwEBAQEAAAAAAAAAAAAEBQMGBwIBCAD/xAA8EAABAgQEBAQEBAUDBQEAAAABAhEAAwQhBRIxQQYiUWETcYGRMqGxwQcUQvAVI9Hh8VJichYkQ4KSM//EABkBAAMBAQEAAAAAAAAAAAAAAAECAwQABf/EACURAAICAgICAwEAAwEAAAAAAAABAhEDIRIxE0EEIlEyYXGxFP/aAAwDAQACEQMRAD8Au+H4n4ilTNGJSZb31OVVhuOo9YKq1JnBcpStRdCQ5A87G/3igUlbMzqRLJczFEuScwdstrt76xasLmoSgomKQpQUVFY/T3Ju5GnaMD02jz3JqTRLinBqVSVSKfLLGXRhcvopRD9L6iMN4l4LnUqv5iSkHR92MfQNPPEopUhSpoKXJJzED/U+jWZhvDKqRKnJGZjooOAT10IhoS4m3Dlo+ZcNkApMtU1EsliMyd+6jcBveNHp6Y09JL8NcuYo84JDEk/EgFRZQbb5QT+JPDkoDxESsihoxSynd7APY94z4qqUKCc5CRzJZRa+ttLw/ezRFpuwvHiiomZqdBBAGYZSlvQE7wpx/wASS8laCF2KipiSdeWzgN3ieh4gXTzxMlkpKfiBOZKuxGjRBxJjn5pRmLQyyr4kvlbo0VT+xdO3sXUk8LTk8LmFwsFiGufPtDrB+HVVKiqnWiY1yhcwBbb2LE+YgGgTJCHUpN//AL8wdwNxAUyUuSRNQoh3yrSpj59W7QKsSrTH/GnFkiqCEy6ZEgos6eg2LAAubvrFPlUylqyoGYsSw7Bz8o/Tpma9vSP1NPUhQUgkKGhBYiKdaBJ6pEWkdIETVVQZqiopGbfKGfu0QqNgGY/WOFuiQSxZlF/LQ+8EopSXCnBG5ciI0ymQFvd9iLemsfpWIEKdSln1N+0Ds59WTTF5dSD2+8E03EkyVeWtSDocpb5iF9XPlqAKQQbuD8rwGqFcE+ybhFq2P/8Aqqb/AK1F9XOsOcL/ABAmy0hKLKd8z6N0ijZo9C4V4YslLBBro1rD+PElWZkZgCACWBzWuzNqY/VHGCAtKpaU5x0Ng31/tGTonERKisPUxP8A86XRnXxK6Z9CYBxcFpTsQeYZtfJx0LtpFgpMXQohNsqhZr67dY+a6PGVImApUpI87vFml8TqCkzAsgAhyC0SeNxJOGTG67NN/EPgz8wgGUA+rFmDtdz8PkLF4xTFuHjTzMi1DONUgaefQxv3B/FkqdKSnO6zs5LW6/OK3xRwRPnKnzxLDnMxtYauwL7RTDP0zXhy8lRjMyuYpBSOU+8OcNCqlSky+S2YkkgslmTCSopyVhIDkltL3jS8G4emUyQpcuWoBIUUpCXsHIUdW6h3jS9GjJ9XSKxjE+YmZdIJZL8tj0v0PzjQ/wALcLWJalKSSibuwDZCrz6tHXC2AprHzysqUkKKut3yn9vGmU9IlCQlICQNAAA0QyP0jJObk6j6MaXXoRPmJlWDnOVL5yC+jEAas3lHVCoL5iUoB5S+zOHYX089YqXEmJf9xMUlOU5yC+pYln8+3aDMPxuWrmyZSLHv21Ye0Lkjtmb5OJqTNa4cCPEW81SilkpD8pB1yp0Z3vDumnJDPkSE6pAIIc2udop/DOKJny0tKCchsUg8qtXbuGHoYeTULPimYpSEKLIDJKj15TZj1iVBwStaH66eXPHMAsHYhxFQ474MlmQVy0zSQGEuWxc7WP6R0EWSVQZZbSrKIcBRJA72tfoIZLWrqxGrux/ZikZUbYScXZ8w4rg8+UknwlgCyiUlx5nb1ivKnrG/vce0fV+NYMmokrlqt4gYnp0aMnxr8GsiFKQsKy7pF+7gq6EXeLRmqNUZKSMmQQQXLEfOO5agzKuPO4hhiOCqlO4LJtmDFJ+cKFiKaYzjSC6xEkZQhRNuY9/KAlKjxg0cCGJWMMIrPDmA2ANiTs+8H42adWZUspBcWGa7u5uSB/eEaEuWAiabRrSCSkhrXhWlZ0dEJMdhCepiKPc0MAOxDCjLCFA5krTmBANrkMXGsLzBM+oGicwHcu566QLHAdH6PXjyPYIDyPY8j9HHHYVBMqqJs4AG3XzgZCHglFEXDA32hXS7A2vZaOGMeFNNBSp1dbse0bTgnExnU60rWJZCbrblANt94zLgvgda2XNRyXOmtoE4hxaahHhyVFCCGVzFvJusY41KX1MmOKlkuI9ncAU6ViYnEJBULg5pbODy6qfziVcu4VLRLK0EkGWp0lRDFTBXVz0jKpdIFTAhSmB/Uzt6Q0wmcuSvKkFeawAJuX6D1940tUehNXs3zgjiCZNlrSuWElDM2qvt84crrphVaWsh9eX31eMGp+PJ9NMCUJZKFhRAcEgfpPbWNw4e4kFVIE3KUWBI1ZwbA/vWM+ROzFOLi6MaxSvQKyfOIE1kHLmTylWYAWO4F79IhwvEUFSxNZpiS+UJcHYgDo20L+J6tpy0pKgc3Mkl75tj59Yrq6qYhebmBB1YjaLyjbKZMXMuOG8QJQohC1asRdOYDya8aJw3xC/8yYrKkKbVyfM3DAa/aMPpyZigWKSTZu+pjTeD8OUkFJvmJGYs9x8ohOkzDlxrHNOLNIoOLaeYrIlYWXZ2IFrs/UdusNTX5gDLGbNoXDB4q2EYCZJGVKB+pyCTcNcvD4SBLSDmQnba3vvE3Jm3GnIExamqiUlIl2Wk2JD5Qbe/2im8RVU2fTrlla0rSq4zWXs3KAzM+u5i4VuJyxYzc5fRJTaF/wCcl5ifBUd3Ye+sI8jRvx4l2ZDM4WnEMJZU+7/1MBT+EVJHOkpLdAb9LRuqJwU2WSpm7e2sFUlHnJCpWUNqWgeaRVpHzROwo5hylI7j+0TSeFpi1MnL7x9H1XD0tbtISVDQmwPqBAiOEA5/lJB1cMfnrD+efpCpQfZhFJwZPBzBJPTL/iPKzhCqdzLm93H30j6BkcPFrsP/AGDe7RJWYSCAgkZiHLGw8z07wY5pvbA+PSPmifg6k8rKca8ukDpwwvzAj2EbbjHCLKPKPQkxXV8JKKrJzEdoZ/IoSUUZdU0uVmBHnEHhxqq+GAC0xBBH+1h8oYj8MpRUORTKdrPp/mCvlIk2kYxkjpMgnaNgm/hajMBlvmY9QOsGSvw1kpUxCtLE9oL+Uvwm5V0jGpdAo3Nh1aDJOCKdrP0jWZXCEqXLOW5UQxsQzX+3tBGGcJAvmIsARZm/oIV/IbWiTnP0ihYNwMsuVC4Ggb7w+wDhUGo/mME+jep8hF+mUmQBNgD8R6huugip49iknIUJKkqSlSuXUrIZABB0GphVc+2R4Tn2WiaKlSTLpJYCZZYObKfUEa7D3jIuO8AqKaZkmJypbMAFP2fXrG34BjEpNN4mdCjrZTqJYA5t3jMvxdrlVE4KQlkhISQ42/YjRiio6NPxlRmNNmcG7A69Is2E47LOaXMVkTdaFZeYK6Wu2toS/lJgGVSVjt1hrgmAyyFKmJUoAGzkGHlJeyraWx1T8OmcjxZcxBzkoYncm1+htF/4Gxj8lJVT1UtSFJL5gkqCgdwRsAwhWODaaTQyqhAWhZUSOYsWJa3pAVLxdUA5gq6TZxseoictqxJVkX+TPsYp5kyoWWN1a9bw1puGJszKGDWsdf6vB+LYnKE5bpVqbAs14M4dxLMtISFauHLt5mFzZJWHPNRdsM4e4DUFgzBbvaNLosCCHIA7WNvKE9NU5ZjnRnux17GFFVxHODpBUGUSCD9xEOMnszRUZOy14jOUCgBwSNru3ygfEJ8xSQlywId0pvGc4tj1Q4OdTvur5C0MarH5yyC6hYPfpvBcWbISjFj006gt2cP0H+Yb08qbNLJEsP1SPdidopqceSBzqU8GSuJJKQDmVZri/wBLxBqTfRs5qtF3/KTZaW5SdHAIc9g4EQS8X8N0krCj1BPyMVxfGkoj45j7F/7QirOIjr4im7Ef0h+DfQnNey8HiOc/KMx0AIZu8EpxaoQB4pSzEcpTq2t+kZdO4gmJUWWfQv8AeC6PiuY4JKdf1F9fW0HhJHNwNA/iNRktzAnYB/VoIk0k2YxJII3DOezto/WKrL46ZDI+N7qu3fb6Q4pOIE5T/MUGs4zH6wVCXsm5L0Ov4ApTmYu52teOJNGmWSNPu0RpqjNQOVSiPhUopDnr/QwKucAHWRqzG5B6wZxFT/WMpcgZyUgKz/pcAN101hrUzMoBbT5Qkw/GZSXdQScoAJduzE2Z4mrKT8wWRM+AJBIN3/3DSGjFVaIzqwfGKopmFRSUjK5Lu7aFoTzsUmEPYDy2t7vFuqZ6UJaaAeXUDVoqlPLkkrDrN7AEDKPaM2SGzk0Czp4SQAHAFmuL76R5Or/DJUAVCwKdLQfhtGhasqF3AJvr6uG9oTYrh6hNUnM7Hb+0CMGtlopSYHjVSJrGXLWgEaFRILO5hKunSwSwN366w9WmWzOXGnQwtlJQk8xvoC2j9Ye20UUUgmnwECV4ktSk5zlURYAjr1HePcT4dQuUFKJWosXdvIEQbhWI5ZakklQLgJAt5iCpuHBKAVEFTskX82845SZNRplaxXhgpQlaxYix39ekHYbwqSRkAUQnMQCbjbyeLfiFMZqCFIcFOg6jqO0CcL1YzKJtlGQK000f0i8XydsjkviqQvrqoKopUj4VSwbH1673ioVB6/WNP4q4allBmI5WHMAwGmukUI0KUlwAtrb6w8lKqBFpFarKAGcvcuT84e4LQJTlN0hrNvrrAVQsonFaRmCXSbaP+3jmZUFSDt0vp5Qci+1mXK+Utlsq5yMqVOTbrqxa0V2qxFAJzD53+sdVdfllSk5dv83aEE+aSS4A9IaCXHY8VqxhNxBLuEgjuHidddLUITTFtYN7CJUlWhSm/aGkkUsnm5TsfeOvyv6QQbP8WnyjgykkXce4+pjqkpkqLBR36wi/CnLRKmi7+0fvyB1uYYJw8ADNMASz9/Lz+UcUTiZZBWARuG184LgwKX4LpkkJBPhk+/u0QyFO5YDtdz8oJ4gxPJNVmkmU7cqVGwN+p16RFV11MhElSRM8RSbjMSEsTc21PTbXeD46KNsMp6Wcu6QAzQXR4RU1K/DTfLqxLX6mBcOxiX4SnqMoBfIx5nbcfQx7gXEykLUUrHPyv7nVvpFYQszzlJRbRcpHD8yUhp2cDQZVlg2sIqmSZaiTNdKhYMF+RudWh1S8U50Ilr/mBR0uxuAA7PrCzF6YrmHLLSgDlF0pdnFypUUy4+K0Qw5OQvoKq4Citn1dn7l4uOA43LkhTzZYJZ8xF+kU8U+VwogDYghQBGtwTCyvqEgZc4dncjX5RiSkuy/9aNbXjuds/gKAu4Xt5EQpxVNOEGZIIQsG6XZ3e99r7GMlpq5dwDm5rJ8/3pDjBaKtLpGZEtRdWYJOv/LSOcVLtB48X2PaniFSFZVJClFLghiLdekR0+PLtdICnsoqFz0tCCdhypanmFRB0IsNtGiebL5EoMwqLWHTt3hHBR0aIN1oKmY4kkvkWRqEqB97bRIjE5L5HSlSiA72S9nMI5OF5pgCeVYSdRZWpId7WhZXz1S5jZgk6EB/rC+K3ospmkIoKYckuoBUCXUdPYFzfeG9PRIMkHx0lSSVHOCnW7Aa6dYy2kqEpWlWYafM9Ytc3HpIQAUoSr9S0qW6rbgki8GUK6JKXJl0wfiDxCElV+qhYDzIsW0j3huRK/NTEZkrzAnKkuAxFzFIwviJK0m6EtsFEW6dIb8I1QlTTPSsLBdJGawB3vqxaOgt7R2RpIuvFczLJ8RJByFiHDXBBtuSNozinrg2UZncl21cnv0h5iuNKJnAWlEspmVcja1j37RWp0oLUTLmFADZdorOW7JxjdgE2QVTFAtqY7lYNmcgjqT0jyeoBZKmsSxiEVoL7KPw7efnAybZml/TJ62kCQLv6iFYmpU/aDZyurFXeA5swGxSPSKQro70cTVocOT/AOqW9Nb+doseG8HTpyAuXl8M/qVMAy/8rC8VumSgK/8AGP8Ak7fIQeivBeXmAQTonMUltC0O4b0G0OMQ4ZYATKmlB0//AEUfokwg/J5X0YEh3+lnvEapqUK5Vb3N4KmT1hLlylWjCx9w8BwaZVSXR3/ESkMUB9rCIqmvmLDuLhmsBbsIkmpWwOUJDAOoNZu/1hZNNmYKPYQHY0RZXImpJ5kgkbdOm8d0CVDKpSwW1D/T6WgkUClJKjLVbsSB2NrRzTU6QCFAuf0sb+V4Vt0Vck9DQJkruoHNZkhmv9BHWH4ZLWsAADe4N+5gKgkvMORQUALgpAIfVwekWSmCtySprNl38z8oRTd0Z5pdEi5oZKLgJtys3szwnxkA2CrdE9d3tDFM5F8xW4/1AB/a0LU1ssuQoG9h57+call+pFQSejmnr0eFkGbMHcnpCtYK9y+Zm6xNVpS5GcpJ0ZLv53t5iLPgaaeYjIqSnOlIGclgfc2J8oX+9DN+Mq1DS87aBBBL9rxpXD8v8yvmUtOhAScoLPqCC+kUuZL8Ket0EcxAHu3pFs4XxVQBmgMlLg2PTy7mIwyPHOn0PkxKf2EuKUk1cuWjM6UEgA/7iD9o0DD/AMOqdMlImI8RbAl1KAfWwGkV6qqi4GRL5goAb2PWLnJ4wk6KzJLdvleG5xnKxlFxSBhwLT/plGWeqJh3DHUNpGb/AIh/h2mlQmaJudOZgg/F20sflGpo4wkKSSM4YWdOp9DFOxKj/OzFGYtakJObLYO2lgeohJZIQRpxRlLsyiUWSoeGxezD3eP1QolKUZSR13i91tJRjlzrR1sdehDgwrqaZDApWknSzu3rGdZrG8dFfw7holVgbh2cfKLVLwqYiR4SEC5BJdzvv9o6pJyEo1JU/tBEnE1AsFHqxax9oXyyexeEXuQsquH5yktmIG4TmZRHV7WeBqOiUh0TFKT2I+jEw/RitQGTna9nAa79t48RTzFKK1FKVbaB/TpA8jlpjuMUtCydLKlqA6m5eBamRdn89WhnU4dMEyxTzFgHt/aOKunCRzEhXRv6HSNzjbdHlOS5ClSRs/sfcPHaE3LlwPODZmGcjlaARdg5J7bNEOH0niKZ0gm11N7jWGUWVtVYtq0bJKRfYOTfu/yj1LqZgzDoAS3lD6qwdCA/jSyX5hzAJHqL+bj1hdMVJSsn8xLHZWclTdClJs/lDtMonfQHS0iSsBagkOH6+fQxIVsClLqALJUp7D0/d4JWmVMSClRF3CghgPm/yg/+KoSEoqZaZiAlgtNpvqfhI9vvA43uwpLsWrrZwQynWNbv/T92gYT1E8yQd9AH+UW2RlmJR4KglOmdYGpGih1HlA+O0hBD+CtTEASyxf8A1KTl1ETa2OlrQgOJzAkpzEJ1sQH8/SA6usStylJBAGjeTud/WDsco1pWkqVLOYAgSi4FujFj1hDXkSJ2WamZmDKDEDUOHDa3jgqm6PJVeqU5lgFW7g/WGuE4irxnmF9NNuukVGtrStRUTeO5GI5Ryi/WGUN2HJivo0StyzUrCsvxAJLkFI+hBfQ9IrtfICORBBAZibH6O8Q4BjM0r5lqCVEBWl0uH16RziipnizLhnI8wCW31vAdO0RhF9MNTRGZzZmyixYMo21fbyhrRhZIH8vKWUq6dhY9Yp2HzyFuVIIa6eb9vDAz1EHKoXswUQdrX2i8KolkhbotuM1Mkt/3Mon/AEhK3foCLdukLqLiZUsLRLSlla5iAPO8VOpnpBFuYF7l2Lvdu8QTq1RK1EgEhrP94mo1dmhQtJIe/wDWDTAS47pJcfaC63jJKlcqj2LfWKK8SeKHFtIl4Ip6NBeF8SKUxKwW0cEfIWgqm4pyE/7gAQ5AEUaZWOAxA9LxLRzlKSQdNX3icsK7YLaRbZ+Jj4lpzpUXHp31g/8ANSlAZZeUEdSfrFTSFljlUQDtf5mLrw9TFSRnTbXYmM+SKStDKT9n6VTSyNC4u8HzKNJAUTfUtDz+HhSOUs5s+8GzsFWZbHKdLjt2aMzvpFeCKyiQrL1IG4I+loIo8NnzzyoJ6m1osErD1IDa/vaDaaUUgOkvpY29bRyuxnFGc45iEuYSiXnSxcgm1rO9oBmJJYrNki19hbvHc6vRLWonKCTqvz6f2iWrr6YyUGVOSucv4kMRlbRie0e/xt7PHkts8wyaROTNXdG5d7NcjYkdxDPE8UpZSiJFOpm1US56n4rGF4w2cRypSGTzKzO3s4D+kJsXqzqtGa5uFs/bQQFofFHkw3C0oWsqmJdJJssnKDs5CnYCA5WHBCgVZWf4fm376wPJx3Kx8FCQBpmWX8+aOanGSScoSAT0vbzJaIt/pWmyx4qpE/L+XpxLaxAWpT+b6btANXUpl3IzrDBluAOuh0hTJxopcqSVv0J/xHv8ZXMU5SkOG0Tb0aDySCk/Z3/1IUKLKTlUp8qfhPXW7w2rMaVUBBUWKbBwkFg27Bz5vCCopwtKSUoBBckBib9AWHoI6/gwQMySX6Fsp97v5QHk3QHH8LBhuWXUImJlFKHylS0qVlJuGALEt97RXOJZqZlZNUtXiHNZTMC3a20EConBLKKt7gemrP8AeATRKd1EhxZx/UfWB/oMNMUTKcknlBu9ukG0uFhbZWc7XPpHMtLlj5XP9IsOFy0yFZOpZwCQoMbjoPKFcmUk/ZFJwKZLBBISejGOauju8wlR68v9bQRU1LLcKIBchiSfn7RFKqy7+Hmv1JiTbOUUDzKKXlCggy3sHcFXvb2jukwVARnN1PobjXUDyiwSakarkhQNgRdvRVvaFhmJzMARd2LAdgIrHNSsSUL0B1lBayUlwWYDrqe5hRPw9tEtZjFzXRCYoHMEqN7e0EnhEqc5iRuwics9lYY6RRZeHII5n9IklYQlyWz9B/iLYeFVZggAnMWBII94eYdwOrKzlN9rxN5ivFmfU+CP/wCPK/WGlDhSkEAJt5Wi9I/DgOyySC+5/rBdJw2mWkJSSO5Bu2urwkstgUHYqwXDEsAttdGEWzDMIDFlAjRmDh9oGlUhDMUnsoD7CHGGIWDoNXDC30hVTGkmkSyMDSiwSQPlBIoT+lxu5DwWudmALsRZnDFx9oHXVlI5gwh3FEOUmezKZ9PV2iEpYsrU+kcTMV01AO9mI7d4Hn15VZGUqcDUb7QnH8O5NdmP1+E082YvIfDQnmdRSVKI2awuToOkP8F4fAkeMtctKACEqJDkjW2j+sVyvmHOs5gNX0FzpqIEAmLQQF5kgG2dV31tpHpyvkRlJdMfY/w/PkyyvxZakdEzEue5A1imTVlSnUr7wwUiYALOO5+0QpoSbhwdwQR7WjnbQeSXRAAWu7f8Wg6TXpQggypKnDFSwXHkx1juVhalAZVDN0JY/MD2eGCMClGUtAVmnG4D2Yaseo7wqgwXtIr0yYk3LhI0ypcE+pHv8jHgrrMUs/b6Q2GEzEJyTE5Un9Vu7G+3WB04GoTss4sizqSHsbuHb7QrT9opoXfmiSH+Efpt76QfMmeIdwNhr9TaI63h+YlZACwnYlm7GxOovBVHg5ykEuTsk/toRptglSojXh/MlOdwpLsNrE3220gOrwVQQiYoFlOUm/Mxbr2h1SSkS1JKklDBhmN7/aGEqaFrkomqQuVLcBLgAAuWcXN/V4ZfgqtFNl0CnDkf27vDZEoghJudHe3mGg2dh6ZilqSUoSLpSXL+TwfhODSCpPiKLbsoA/MQrGt2V4yMhLjM3Z/XaGuGqC3KpaQB5wzqMPkpugizkOpRPZ7tp2iCWLnMpIubPf10iclZWtg2IKCmKP8AHnH6RSzFIMxak2b0zOw0baCvyyU3Ks56Q4XUS/BSmWnJoFs5BI/U5+mkBWFpXYlpQsB0hJFz5/KLBhOG1cyUZ6UggFgHuW1Ybwtl1RSCUkL2zHa+wu9oY4LxNLkzEHOrNcEMchfqNm6jrHcE+zuVdHlNi65a+cqJGqCB8xYxYcD4gE1TKSUvo7AH5n6Qr4o/EAS5IIlJFQVNcBwlrlz327wgTWIWJU/xCQwJQSQUHcXICi994dYYpiSySao0QYulRZ2GbLe1+loSYtiJ8QALILkWOYW6htO8VivxaYJwWgoZgRcEPoH6HtEcyqWOYkqKmDC5AO7HUQJYkPGbHNTiikakqvqAB9VQ1w7i4qSMySS4GZgw8/8AMUunqkzVkMvQ2ADg9XJsInkyJhWAgKtskPYblrGOWIVzs0qjr0LLakXdmHdhBlRkKRzMDe7aanytFEdMuSDnLg6EKSR3zMH948TWTFp15S4SSzHqkKs9n36Q0cYkpNF1VSAJDFKkghsxys24LF26QPNo5MwhZCfEsMyXB5bWBFx37xW0Spkwo+NaQAMqTmANrPZx6veC8MxFTqTlyJG76u7auRDqCJuVmdVuCIW7rCVEnUKA163iKZwfNlU4qFWlEsC+rWdtWfeC8QSHKmu7QTVVJXISFXSkME7ACLUn2Lb5bKqmmDMFqPYE/wBIIRLyfqmlXQFveGIkhKLaKVp6RJh9Ihc0BSQQLt1Yiz945NAm6Vslp6JMyUSmVNE63MPgA3Upw76w2oOFakJTMlo2LLsCerB3+USTK/8ALz0mSkIllJ5ATs/6vO8L8a4mmmcEpZOexuo9O8VrVk4W/wDpwJpyqlKQUqJOZXV9mIsRBcmgkIWDMInOlspWSU9CQCWt7bxI2QqLuQRfQl3JeDcMABmHKCClTPqHGr7wr2X7Fc7DqQKKsy8wYhJSG1HKG/rEC1JKzMAKX/SDbs0F4Yv41ABwkqNnJ6B9maA6pT5lbgpBPUH6QiiimvR5SGYU5VLSEE6ZApmtmBN0+mvSJKvDsqErJDKJAIZ1MbqytaD6Wn/mEvY2A6XiwqxaZKliUnKBcO17HV+sBxvYvK9FNncMK8MzLKAOhWEqGhfKLn0hcqQRcpV2PXyL3jS6LAUTkpmLJKlAv6E/WA8cCZUpSkpTnUTzl3DDa7bn3iSSK8bRUUT5KpRSFmVN3E1AILXYEfeDZ2Dz5SEjKVEhKkqCHDKDu7NE2F1WeSUKSkpBKmbduusOsRwf8tTImS5ihpyuQOZtL9LXeA0hY3e2VdLSTmSlRXqVLIIBL6AP848QlB+NZykfpG9utotsjhiWJaZyVKC3voxsNvWKr+ZzLXypDFtL7wlDO2jiXThctTEBEsvsCdWtqbQuUkIOYMVHsNoIfMpQYBh01ghdOgSfEyjMQ51a6mhlEk3WhcAiY4YlW+a/qLaxEKXK+bOBsrYRYuFMGTOqDLUSAUvbsdA8G45QJFUiSlxmUUFT9CLtpv8AKHTAneyoorioEByne37aDKPEEpc3dglJVdr7PpDfGuHPy6xL8RS0lOZmAu7bawrqJxppXioZyCkg9ILV6B5HF6O6eQFB0kpKksSSwez6bfeGaas0oHLmyqYqALjsO1oW4RjK1Kz2SbiwYMYt1FNCgjlGj/NoarEWTdHZn5wCUghYzElwEjTRunR/eIRSiarKL5RYDlY9Q1iWh7V0/hLyBROl9NbwmVTJKiGFg+j7wEuIZTbI6DDfCshSgxJUH1c7dHg5M/MssgJVlDgF/W9zrHM3D0SkjKA3RtL9YMwbD0zSXswzdbwyFc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40966" name="AutoShape 6" descr="data:image/jpeg;base64,/9j/4AAQSkZJRgABAQAAAQABAAD/2wCEAAkGBhQSERUUEhQUFRUUGBUVFhgXGRYWFRcYFBYVGBQWGBYYHSceGBojGRQXHy8gIycpLCwsFR4xNTAqNSYrLCkBCQoKDgwOGg8PGiklHCQpKSwpKS8pKSksKSkpLCkpLCwpKSwsKSksKSwpLCkpLCkpLCkpKSkpKSkpKSwsLCwpLP/AABEIALcBEwMBIgACEQEDEQH/xAAcAAABBQEBAQAAAAAAAAAAAAAFAAECAwQGBwj/xABJEAABAgQDBAYGBwYDBwUAAAABAhEAAxIhBDFBBQYiURNhcYGRoTJSYnKx4QcUFTRCwdEjc5KisvAWJYIzQ0RTk9PxFyQ1ZKP/xAAZAQADAQEBAAAAAAAAAAAAAAAAAQMCBAX/xAAlEQACAgEEAgIDAQEAAAAAAAAAAQIRAxITITFBUQQUIjJhM0L/2gAMAwEAAhEDEQA/APacViqGs7xmVtX2fP5Q+1Pw9/5QOMXhBNWzlyZJRlSNp2z7Hn8ogdvex5/KMK4qoim3EjvT9hI7f9jz+USRt1/wefygWZcWS0tBtxHvT9hFW2m/B5/KI/bvsefygbMiATD2ohvT9hb7c9jz+UMdvex/N8oGhEMZcLaiLen7Cf277Hn8ocbc9jz+UDAiEEwbUQ3p+wr9tex5/KGO2/Y8/lA4JiCoNqI96fsJ/bnsefyiX2yfUPj8oFAmHD84NpD3pBT7Z9jzh/tj2fP5QNSmHAg24i3pBI7X9jzhvtj2fP5QOhiIW1EN6QSG2PZ8/lCO2fZ8/lA2mIKEG1EN+QVO2fZ8/lDfbPsefygUYiSYNqI96QX+2vZ8/lDfbfsefygSITQbUQ3pBVW3G/B5/KI/b3sefygURCAh7UQ3phb7e9jz+UONu+x5/KBQhQbcQ3phX7c9jz+UL7d9jz+UCwIQRBtxDdmFPtz2PP5RXit5Ey5api0slAKlF8gM9Iw0QG3zT/l2K/czP6TCeONDWWdnbYPaKZiErTkoOIUBd0vuUj3B8TCjlO0LbSHo9/5QPaCW0Bl3/lA8iOjH0cWX9ipaYg0XmIUxayJXTEjE6YZSYLCihSYZKYuUiEhEFioSURIoiwIhymM2OjNTCSmLimEExqworIiChF5TESmFYUVBMSCYmERIIgsKIgQ9MTCYk0KwopphwmJ0w9MOworIiBTF1MNTBYUUUQxRF9MMUQWFFFEKiLgiEUQ7AphRaUQ1EKxkKoZ4nTCpgsBgYcKh6IcJgsBqoDb7f/HYv9xM/pMHKYCb7J/y7F/uJn9JhPo0uwtul9yke4PiYULdL7lI9wfEwo4z0Azjhl3/AJRiUmN+LGXfGUpi0HwcuRfkZ6IYIi4piNMUslRGmGaLCmGpgsVFSkw8tMWlMOlMFhQgIZQiwJhKRGbHRnKYQEWlEMERqxURpiJTF1MKmFYUVhMPRFoRDsYWodFQRD0RY0SaFYUUUw9MWhMKmCwopoiJTGiiIFMOworphimLqYYpgsKKQiFTFlMKHYaSooiNMXlMRaHYqKSiEERdTD0QWOioIhBMW0wgmFY6IBMBd+R/luL/AHE3+kweCYCb9J/y3GfuJv8ASYTfA0uTbul9yke4PiYULdL7lI9wfEwo5ztKN/N6BghKUogVlYv1U+PpecAZH0nS6eIBSr5EpDaWN4wfT0RTg3BPFPsOdMtvOPJZc1YmdGFC5Z7gfrmIjJyT4Zzzf5UfRuzd5cNPbo5qST+EkBXY3fnBJn7rGPBZEqVKUF1O4SEtqALvzuWjp8Nv/OlAJKnyYm79Ru/VCj8r2Dgeq0QujjzSbvdOmAqEwgF7BhY5jzOcVy96p4A/bKtzLN1v3c4PuR9D2z08ohwiPLJ2/M+XczTl/pLPq2Z7NYObofSGJpWjE8CgEqS4aoF37bh++Kw+QpGXGjuaYipEKVOSsOkhQ5ggjxEOYshUQphJESIhxDsKRAohNFohwILFpIJEIoiwiEIzY6IUw9MSaE0A6ItCaJNDQBQzRFQixoZodhRBocph4UFiIKTDFAixoTQ7Ciph2w1PVFpEIJgsVFdMOExNoUFmqINDtEmhwILCiAgHv6f8sxn7ib/SY6BoA7+j/LMZ+4m/0mE2NF26X3KR7g+JhQt0vuUj3B8TCiZ0HI/TpLJl4UgJIC5rghzcS8hnoY8ikbJIpmk0hSuFI/2igCXUkNkDb9bx7/8ASDs8zOgU9kGYSLcQUEansfwjyra2xDLSV5qWwCkgJNRKHyANyTny6zHNky1LSTljb5AczGVJSkskhqFE1Epe5q7QYx4/GKSqkEVPo7eJhTtnrlpLy+J+IqLqIUkEN+GwJftEZfqRdNDqDB2BsS5Yg6fOHBRRF30a8JtGaogJVzJFsxpbnBATJzFizPm5c6Z8yRGbY+EXLWUrQsOHsHKRdyOvTvjTjJqkpCGIINSiTkOb6kiJza1cUaS45M6ttKSmlQpLAgswPK2l9Yvw2xp8+YDIBKmCgAaiyiA/MBySSQ1tTAzFYoTJg5sU3fsADdv/AIjqdj7ZmS8OUqIDEptUCMtM2yIglJQV0EVfZ1O7W2V4BK0TgsrNgKgtCKcmYsHObJBtrBX/ANUpdDFLTHADngOWZseeT5dceW43bKyCom5Nzcvdweuznx7YF4+fcFXEOsEB9Lg3yfPWHDJN+eBtpHpn+O8QgkiZVUbJUBSM7J18zkIwL+kzEBQXXwuHs6RbJhnZ9Y4vZe2WSoLWSXDZvyz7yYkrb6kO2QHKk/y9vOFU77DWmeubL+laUsftEMWzCk3IzsW01guN/pBlqWmolJSAgs5qHNLgajuj50xG00kukUu7gP43MGZG3UrlpFfRrSClTOKmLgqsxDEtd+4xZvIhJp9nrm8m+ykplKkKKavSSwVqKQXFnHPnAvA/SrMRM6OcmsnkGIzzbO5GmXjHFSNryzLSVLqmC90ukkFLZvUxBz0VlFOH2vNKyJSSXsxTZhcdmT58onc+Wb4PS1/ScTdKEtk1yav0Ea8F9KEk2nJKFZW4gT/d+qPMsVtIIzMtb5i1up/F9GcRkUtMx1S1VKyCA1IJBFgnIMM/Ewozmuw4PoeTj5a0hSVpKSHBcRL60j10/wAQ/WPINkbcnfVkcSSQACxS7AhIsA75Zi7Z6xvw+NxigVNYZMUqs1rc9e+Mv5Ul4LLEmemK2hLH40+L/CK1bXleuPBX6R53P2xOQoVggHK1QbuNozz9vzwpkoLOm9NVi78IDuLRj7kvQ9qK7PS/tiT648D+kN9sSvW/lV+keer2rMpdQLl2AzYakO//AJjNi9qKYilSgA4SpNRKcix9IF+22kC+XP0N4YnpI25J9Y+Cv0hHbsrmr+Ex52dpzGSyV3tYNTazpIDizWjNhsViSH6QKQSohyZaqWtZiLFs88oPtT/gbMT0pW35Xt+A/WK1bxS9ErPh+seaoxmJ6YAzpVI5GpNqnvVdqTo9soji5+IrJl4mQCCzEqUSGHCUgWJJsWt2wfZyPge1A9Bxm8a2HRJSk6lbnsYJI684ol7xTrv0RJyZK7Zu/FfMeB5xwf1nE1mqchCWBD8Tm7slOjdZjRN3lQh0mZUUsc2N3s3JiDrnpGd/J7GoQ9HY/b84/jRmMkDTMXJzhDas8n0zkRZKR35WP6x5+N6UgiopJJYMkdjE9/MQQ/xMlIBd6n9IjJixB5cy0Z3sndhWM7bC7WmywxV0hcl1s/ZYgN+sC989tzFbPxSSEsqTMBsdUkWLwDwe9dZYIqLgCku7+AiO8u1QrB4gOLypgyAOVsy8ahkm32FQO/3S+5SPcHxMKFul9yke4PiYUekSKt+PRl8dJaYza+gfy845DFTpaUAqCVUmoWDA9Xfe3KD30o4crTISl6iZgHL/AHeZdgO3rjhZKTMwylJWFZIHITDQpTdxa/Max5uf/Rl4fqZ8VhjPaZJCCzqKSLkkklr5W/l7Yhs/d+dUsISlCSynaz0uws1inL2h3vs7bUoYd5SwVoCgQ2bqI+CnzPnCTvk8pl2K01OPwmsgM/ui3WYmoy6FKMHyCvrGIl4gYdSCtaiMmKi92BysAxvpnGLaeKmylvNllFykVJtwhjSrUXFuuOxkYlCHmA1lSLG7UghkpsbM/baOP27tZM2bTVUhBdaSc2HFSw7bi1hFYJN9HNNUuwHKnBE5MwWCVBbMw4SCwB00/WOn+2ZOImqUViUJhcpzFZ9V7MW116o43bEqk1pfo1ElBPLk2jRlw6lHK8dUsSnGySbijq9oSJqVkBIUAC92ZKQ5spmLCA2J2nalaSjUAWsRbsg9u9hU0VTQSq4uTYdUFVT5BcGWhteEdvneOVZFB1Vl1hUlbZwuHIUM2JyDaAPfXqhjjHDFVk3IcAHQMNTnlHTYuVh2CEoQ4qIbQqZ/JPnF+xdnIAWqZKTdmSUjIC+YeOjf4tozsxurOGMxOh7i/gDF0hYe5LdTPHabS2cJjCTLli7HhQL6DKGlbBxMtuGQHGoS9rEZGLQy6vBicEvJzeDlqmzES5YJUshIGTk2HZHcbD3QnAq6WclANAKUETCoOOE34QyXjNhNl4hKgoTJaWLkIJDscrBmg/h50wk1moZi5sXzyieZZHxFDxPGuWwPtrYOGRNrM0JBS1DLXoGJKbgNzz0vFu1dwwmWlUqYqsjhcMSaXCbXTrnk8EsZKUo8KikdRUfgeqNK5q1AAKIIGYq5NEo483BRzxO7ON2fuHi1JUokSyGpDvU5bNB4W6/zgorZuLw46PpKwLpXWEKcuS6ZhdnI7RyjqMHIXQylqW/rN8DFxwr24W8vBmirw5Jd0ZWTHHqzh8DLxSvSuzUqSogWJsVIDUuWcQbVLxK6xVKlWBCqmpUGapWVna5vBz6jzb49eUTThANR3NGX8Rt9oFnS8M5adszErtMmyUr/AAqClFSwCk5AB+ds7NGLakvECWEzcQgG/EpKkkvcBxyYddhHeKlBmb4Rhn7ICtSPA/nGX8aafHJvdg1yctsnd+etlDFgppBSwKmUHLEqIZBKVFrlmjcjY86WgpM1a7MCmWSx0OblizPoI6GRgKWZRsCBlq/X1nxiQ2XzUT/CIzsZW+UN5MVcHHJ3fnBSP2uIGYshIBBJdw7aDru8U4bdEKmVqVMAcWNKXyI158sm0jufs1ILudNJfxZ9YwY/GCWqySqxZmLm9mAfSNThKCtmVOLYKw0lFXRmtq7sALNzdwS+nXaFiNlyUSwyVOl6VAqSWNJJqKeoeBjFN26RN4UlySQHZJOVyRfx0g9sBaVVqKhWWDVOBSzMOwgOOWkc0cbZTdQIOyEzgUFS0GtrNTyPIFJaxIu4Zoz7Z2amU1LqsEjI0gIdViGDhJHf1R00zYCC9S1FzfvaJz9lSiBnZg79RTyyyvGLp9lNKl4PP9mpnLmIKZkuWAQAlZISx0BF1H9BBnb2yiiRMUZ1QEtXCEkh2DmpxbQONYOjYkmpJcsl6cmHLvcxm3hw8pOEnUOSJSh+fl+YjadyTRhRSR6Xul9yke4PiYULdL7lI9wfEwo9QmLfFCWlFWQr6xejMaj9Y4aciWlK0pAFJJLO4JDO3Mt5jsjt99JjdDldUwMczwOWOlh5x59tlUtLjmAp8nrWtIz/AHefJPOPO+QrmdEeIWeXbYTROaS7WAGr5AdeT6xkn7RWAUlncPk7pdvBz/YgzvTIFcwot0RAObuS2fNwY5hUx47cMbirOCV6jRg9rrlk0qIBzD9n6CCg2DNmgzZYSE8iQLAfpzvHPBUbcI4L8Sbgukhx2DnnFJY75iHHkLr2LMUKaEKpNLipTHUcNnzMF9jbsLBATLWoqIACUkE2ez/HKMuxt5U4eZVKlrLg9JWVAzScnShVNj+Udvg97MPNSP8A2B6QXvNUm7X4guwITkbWDxGS45XBSMYviwXit2p9LdBODBzwFhVYX0NoxYbdCfNqQmXN4QaiEq168ib9cd2r6QhNQpXRSltmSibMSWt6SE02IIufzjPK31om1FSk1JZUsH9jSRYJlNwkOeIEHmDpLTG+CulI4OXuglChXWVKdq0quT3jqghL2So2BWQyvwKAvYnm0HJuPkz5lyJSAlgUnpFIzJVTSAbnI8szBjaOz8MDKmSFV9GlKKCgS0kJB4yVId3dTBnJ8SUuHqQttXwzmJOxpcsgqqsQpwSGJF7Pew1jataNSrQZLzVkLal8uuBe3ccBLmK4AU3Nr3yT2vfu0jnpWMWJssqUSQLsWDABrLBALKf0TGcOWRieNN0dhMx0sAcag+XCviyFjTe5AtqRGhMviAqWHBLGpJYWLgi3lHWYrbUgYOhCiVrR6VK1h1c5iUgFurJhAHYW7a8RxrnIXLSQ8pFdagXCkkrpCSeZUczkzReWeT/VIF8eC7bB02Ygs6lioOm00OC4BDhiCQYqGOkOHmjMC5Vna2XWI9KRsWUBTKlBVNRKlFHpKB4Dd2DgNkABygVi9zpKxKStUqUpK1OykuJantLSTSlahSK2JFIa94osjXgy8C8M5rDY2WRwzw3J1/kHMXjFyz/xSeytYz6isHyjpdl/RvhJVSnVNJdqiCwtYAWdwb53IivaP0cIxAAUeiAL8KR0hpCgniJIHpqfN7ZRrdfozsf05mdj5Q/4k6eiZh7MlxUrHJsRPnEKdiOkbO97iD0n6KZEsLR+1mKUjhmKsEm4pSARm7ubhhAvebdOVhkMhJUsuoqL9GkliaUPSz0u72fuTyteBxw8dmNO2wCGmTmexUlZT4lGUL7emF6VlVnYSQojrZgTDDdaVicTMlSjKSliZSkKS6eIMKXcelSzOLc4E4zZs1K0dMkJ6ApJClIVUTklQqsz8TsfG0pZ2vHBtYPYbw28SlB6yzWV9XtpcXv3xr/xDTU5HCkrJVKUlkpDqJZhA76pLKlrQUhKbGlzdL1GtRLgKUrI2hYSgDo1cbOQCaizcQbKxLF7dsRl8ySfCN/V9hCRvCqYHlqk0ggEqlzQm+QckFzyDwP2xhVzRWKEkgMUgh2Pqkk+UZcUibKZSRL9IkZIIsaiktVUwF+QsHN9i8VLmUArS6BxhLlltdIYPcp1uwiOT5Mpo2sCQHwWwlH/AGtJ4WbicAEGq44WuO946iRs9EpKcnzNIYG2d+YctGSZNKsklRVol2KQTwgm3Mt2xDA4ysUp5qcnmGqcjXRu3nHLLJr56LQxqIUnKqSdA1j/AHk0CQpQpFNRJ4r2AIzJOV9I2/XkhaUKIBIZAAdizh2yyz1o1eK8QZibKA0IAF7lwerm5z74wbRbPsA7izAZZ3IbygHt6cFYaf6Kf2au/hJYc78+qOkOEKpYK3ysAQXzLuOu3dHP7awgTg8QS5V0a2BerMJKm0D3jeP9kDg6s9O3S+5SPcHxMKFul9yke4PiYUe4cRTvsjikKf0SrzVKfqyBF/Wjx/bGLUMQpCwQlFCCpi4CJ6ylI9ZagthfmdI9c3/emUQ5DqBADk1GWLDxPdnaOKxkl0VkZmoN61wJhyaylNqHNo4Ms9M2VXMaPO9vKolMtukmrWtY9Vif2fcSqptbfhvyy5dhY3y7Mn67/CO027sNPRlRQupJTKlBylq1FQmKcXBIUGt6Tl7QNVsbpzMXKsmSRLQdGlpSKlE+iDdbnQHMx04sqSOaUG2AJWCLseFw9+WfwMdBgtjhQux67RXOxqRL6KeoLUHaj8CtAtbcQ4vwE5awQ2DhkqSR9YdQchKWbKwJUX8jF45PZGcGzbhtiUtl/V2dUbE4RIzoSc/wpN+y8aJOy55bhXfUggHv+cROzZqS6gpJVkGNRs5YZnI9kYlkT4s3DFJK6JJwqEs8xJ5BRJyvkIlMxMspylG4SU1S5fCLglaxzuwftjZhtiTVXJUHGV0260m/PTSJo3fmXKilw+rltCWFieUc85wlxdHTDHkjy1YOm7SlSpiEykiZOmqBCfSSiohNqQAwS6sx2x0A2gFOEKKgSzhnFylXDolJDVHW3aCxmFWkp6Wmo+iSS7ZWJ7eoxSnZ5YcRDGtgtWYUVOz5uX74jLA5cp2UWVJ1JUQ2wuSJyJRNSysZvMNamoCkppS5Jekcs41Y3DpXwpKAuaaVLKkkpKRaWEgniNQAS5ZgL3gXitjqUoEJUSkhQYKWxaxa/PzMEsNuhiFlJEuZwmoFTpY2YhxbIeEZ09JG7XbGwWwAMVUlc4lqlLCghCVEukUpIUpyLnOztdx003G0oprmkgOQtalqLBJPpEv6X8pijZ24+ISpSgqgrAqu5LPSCTnmYIo3NxDgmakkXFTli3UL5mHLDkYoygjz7bu+E/DTUKQl0qTclwlXokpq0LZ3Ojaxpk/SAqdLNcqfLNzw1UqdtWF+o+Mdli/o7mzEpQqcgoTcJ/aBINRLsLZk9jmNA3GmpIKJsoEZGo5a5h46MeKo/wBJTlyA9mbdmJsJ82Xb8TXtogu7i79pjZI3yKJaiZwLFqVpIUoezSEqI740r3FnC5WC3qrUPyikbnrFyhR6wX8Rr4d8V0ysnq8GdO9hmqUAqb2IM1KQBlmFk369euBWNx8wl1gsciUqq7yxg6djKBCVBSQLsUFnYXZ6R22yiydsJRagHK7VkHwQ3hG1F+TLYCTt1LMVrANylIqJU12ACSw684yfajHgdJZ6ii9wDYrNIJ7HvpB77AnEsJSz2sPJbQ53dnf8kn/pn4LaB40+GLW+0gYNoBUukzJbliC08seZTwgm51F+UDtlS1S5vTdKgqpKGUkFLFiaUsyfRF3e57I6GZsBbF5RS/ugf1Rn+yQnRB0uUn4AmJ/XiujX2JeTPjP2iVK6ZIXSEoFDhIAYUEzCC2bqbxtA3agmTZJlIKZKnsoBbkOoUpCHCQaiSfaMHfqgA9JPgr9Lxgx+CTZ1eCFH4mJTwKHJuOdy4ZzE+TjRQEz6RLBSkoRSBYg9eSm0zglubOnYaUuWtMqYFrTM43CjTZQCjnZ9Dc9sWplgKasgNmxHaGEb8JJQ11rIBye3g1o5nJ1pLRfkKjakrphM4wQuoshw4yydzYDw0ie0ttSVlIHSElQcqQtAACmTcizDXzgQtYrSwUz6kP2xoxUssDU1+Ta+yYhSLRkdB9tyanCmSARdC271UtmbdpzyjFvBvFJmYHGJRMEwmUpIASoAWUSXIYkM5bKnnGNUgi5Ukvb4vn2nxgft+Qk4WeSlJUlBIJZx2Ml3zYknONY6Ukbk7R6nul9yke4PiYULdL7lI9wfEwo9g88ffIcKGSVHjFi2dHWHu3n38fNkpUCDmLNZWZYpdIseTHWzadlveh0IFwDVcEDKkgX0JYG2RMcipYFNgKjUHAcnPiLWLAKNuqPJ+T/oy8OgPtDC9IikJ4FUqJGaUy+EXu6iMraqMCJuyEfVpSE3STVMWWACZkwJXQlQNV6RqXZlNl1yJoWVVDMFKEgafhVlZZIGfohtXJpxGHJmKcgkhDDMs5Cipg5CVKWR484xHI4j0pnl+K2FXNLzEJllZmAqSpyFKVw+j0iuLhzvnpALbGFoxExKEkBCika+jY6k3z749U2tsllzFpCSo3QnMWAJsM3K1WzZzZ3ged1T09SgGnBK1F/ZBVq9lg9sd2LOr/JnPPG/+UcRsraWLl/7IzW9XiIPc0GTIx2MWBMlYkqcKQEJYJIzU6hnnqI7qVs4SykIBBYGmkA/itcOVcJz9YC8HMFtUpLBUxs34AkgEPS2ZzHiM4u9t8oxF5E6YN2BujiFIEuYgISk1L6SggrPEQyFl+JjkA5OUHlbouGM+mriUEIDqPaVKIGXhE5230gsAub1OGyva5J6rRow2KnrKmEqSkMBWlSlZAswWBr1d8RePGnydKyTaAZ+inC9KJhmzzMcLdSgxpI0lhHVrHXYbDiWmnhLWDJCLaDMk95jEiRMrSZkxKqTVwoCBd0NdRJcKL9mlo04jEpS9nsS2pYKJb+E+EXjpJSsrmoNROfVoIUuUdQBDkFgVFjmWy7LwvrDFmcs7OBbw7YaigtmkWh+kMUSMalRKRYpzFnyH6xcJo5eUUJ2TTeHVKf5h4gJ12e4u3VofGEZv93EADzPLqH5RUqaRrbs+D2hDFA6H8ni7pHyv3CGBl6c5gJIPUP7eGGPUD6I7s/jaLp+FC8wS3IkHyMZU4ZPNY7SD3XH5wByaDj31btBHwiEyadGL9VwezlCThx2djg/ExFYV1N1kfK8ICNBUGUkK/vrMZl7ClnJIR2HLuyjanEHVu5V4ivEkZpN+/zEMTSBS92b2WfAfENHP7e3UxH4EpUnWkgG/vM0dzLm1ZfEmK50rrI/vqMZmtSoUYpOzx/FbLnyy6pM5I9xR8ClwYvwN+p+YA7o9LVKTU5WotctUXHa35xVNxksulQI99LpLjme3XlHN9dWV1UcCuSx7Ij0ls4NbYlS6/2QDahLM/V8jAwSeryT+TxGfxnY45l0N9YIGZ8R5xj2tiD9Wn9ctQNuqNs2VaBG2ZREiafYV8OUZ2XFlFmtUeybpfcpHuD4mFC3S+5SPcHxMKPQJFO/iXTLcgDjqfUcFnFwHZ20jjEYlSmIBAcKVkxDkgk2pcaC4pa+Z6n6R5JUJID36TJNRfgbk2t3HxI4bE4wJFByKlNYiopUgZlgCwsMmSCWBv5fyI3kZuLoLomhIUCAXyyIZ0jWwIAckv5MdE3FF88uEnIEqslLm7gq7DfkY5yTtJlJBNavRQhCiUfiruS2qnN8uRvvwstRSCQSSuq1w4ZgST6pOmTC9252qKKVk1TqUu5KnLVF886XsC3XYF25W9ICpRNyB25kkEck3sNXHKKSAmYskuCzuHDuyyCC/Ng3K9oqlzCqpSSDwsHZPCCCG6nyfrhoZuXJQtiHKkXcm1pgIBJuPSftcl4snSQpLtySRayHBZuRccsrxgw80hKilmBWDU7sS5LMzil7anwtM4Mqq2dh/psW5CxAzY84d0w1F8xZLhJ1Z2GXCGSUEW1J64uTippU9RpJtcWKWNVi2Yt7sVLm3cDhGgN1cJLBrm4IawcG9rVScRxAgWWTSNHJyfmLFm5w7ZtSXkIIx80FJMxailiCpQIHNiRrlGsz554k3yZ1IsWZzmzkU3GusYES2JBazKJFxe5YZln55HtjRheD0SSVAhzm5YFzkRkdMk8opFu+WJyXg1FWIC7zUpFyqokkgMCUikARaccAHrUvhUAohCXCi6CWCU8JOYzs76h9oYgFYqUztyuHJYB7ksch+Em7CNUrEut1F1KSRbJ0ZDt4i7R0xkkSk2zYqUVhINKSlnUoVLzIcEMASUk6s+UahjgJYuSwPpOTnYProLQNStIq7GZsmIPo/wCrNtByiEtaVasFXByvVyF8w12zjoWS0SaoMyJ4YAjjUkqNmyKQSeXpDO+cPLnXVqAWD9znrvGQJCuFQBdxqAwNg40zMTmpKXdVj6zWZsyGJHUXjcXaMtF0xanDk9TWHyh5MphmerJw9/D9YyyNoBThiGLPe/Y4b84dWILGk5HPl/f5RsyE+nZrvFZmXz6/7MCzjSCAC/Ow+LRSdpqLvT5A+UMLDdXbCC/7zgInax5pPzyhjtEvfXtbxaALDhA1+EIFiLBuoX7XdgO4wKRjSNWHYQB3iNHSrOTnsvDCzeuaknI9ZI/MZxAzg7AntZQ88vOMKp5YGInEFiSQG52fwgCzfOUD+MdhBfxaMagiYCmpJAsQVJP5/ERnVizZnIORZRHbaEqeWuT4H9IKCwHtHApBNOV2LCkjWBZPb3F465U1xl3qHxGcY8Rs2WrNIB5gNGkyEoejnVC2vl+sDdukfVp1v92r4dsGcXswoySWy/C8CNukDDTvcVy5dUNxTRNNpnq26X3KR7g+JhQt0vuUj3B8TCiB3gj6U8V0acOQ5UVTAlKTxrUQhkAAZEs55W/FHnKpKlrKUFRJcrDAFslquXpCiR3WDMR6L9Kq2RIoA6dRmIkuWYroC1EmwAFyTybImPNV40VBEpRdFKiFekuWxoJJAJKgQaT+GYHutQPFmj+VmWzRKxCRLBQeJluthVZIPCh+FLqS4bICwdgWwOKSpUu6CKUjO5ILEtmckuSc6o5eUkTOlKSKQmsJDFQKlIQEWAJIUo5DipfUR0WwMMQXmJSFS1AMlneY5BoUKSxS/I3ytHLOKo3Bk+Ki3EUhJAfQpFNOrppVllVq0TwaqkfsxV6YVrUQniF9AfGoNnFc7EhOKWkBkXSwUCAHKDw52CXfrHNi2zJLpXQ54QFAWqrDEAA6pSB3jlGOjeovwi3QQ/pMCc1XKk8Thibu2VobphMlIIzWZaXulRVxKPuuDn19TxDZyhKTOKrpSa7FQqoM0KpDZVEAjRi8W7OCg5JZioAsWVUQguAMiJZVY/h0cQw5NqlJUCSixNSeRAl8JB14b/6ocyyGUXF7G9lEagm/F5dsYZM8qlh2JUBMTrwEgrpyypKAG/EBlG6c6ahUOGUhT+stSgUAdbDxhVyavgtmKJu9JJUCnNrgqbUu4PeIiHSXKrgIYacYVb+Vx3etbJhsWVCWwakFR0ArTc5gBIQlRe5BLXjViQZaBxFkhRJaokpASjJw7UD/AFNrDaYkyIl0mt8wqokuHJpsHJCbKyytzEWS53GAo3cr93hqYHmAdeZGkVmYgBCjWpAGTspZCCeEPmdXLB8+eZMtglQKgGU6bBaiQALXJIBJNjcNpC1D7ZuxEzhKLmtZA5saQACxzBzAuXbnGpc8JYMEuMrFVySAAkm3weMapsozEjpLE2BBAVpcgBkM7vqBbnVNV0SqiCq6Uq0YBNVud1Ad5yjSkxtIMYANxG1rmzhyactBmxvfrjRMnBZSgqNKQS5LXTZ6tGSUkk5lY78EtzSELGZBJKhch2VfkBrYC8LCVBJJCmIIvYAOlOZLiyQzufRPKLxzVwT0hCQUgqDuXBtxB2u7dohLlptfJ+d8vCB6j6Ivep1KCSk0llO4e5Zi+WT3Z04kKUQlyBTdJSHfkD1tfTOOhZlRhxNBRoEjm5OfY3fnCkykksfAD8/OM8nFOTc2LAqBY3LAKvdrt5w6sUksK06m5YGkWarRwc/yi2tV2Yo3oQ7Mxa1rjvaIrlqdifJ/0MZV4YK/CoE3cZ3GfWeuGllSbBau8P8AF4sjJqmSwB6x91vjFaMYCGYdpJItm4BtlaxEVBS/+bnkwbxsW+cWpQo/7wn+A63a14G6FRow2YJIJzYG9vyhzLub62Zv1jGqXO/DSWOSkj4gWLdUP9dnJ9KUjrY27bNDCzVhcKEEkBSHLnQdwuBGpSiXyIHcf5TAzC7xpL3CWd+NINveAEEelCmJX1h6TncFw790Lk0qKTLe7KDP63fmYj9XBLu1tRa+cXGa+RKuwf8Ah4mEq9VJ7lJPwbzhioBbQwCSCVEADMjkObgxze8+zQjCziFg/s1MLOR1N+kegfVeaT3qt3PAbfOQkYDFc+hmcs6TyMasw4Juzo90vuUj3B8TChbpfcpHuD4mFEToK9/N2FYyUno1MuXVS7UmsAKqBF7BuxRjzP8A9KMdWpdcqpRUVE3cqJKs1awoUJxTE0mbpP0f7RSAArD2ZjTdxYKer0ms+eud4sTuRtPpBMK5ClC3Elw1gzV5cKevhEKFGNqHoZVN3A2koqPSSQVZsOS+k1V6zHuHKLMPuJtJAKUqw7FrUkixBDcfNIhoUG1D0BeNz9psxVhiA5DoNiSC9l5uOy5sxiK9zNpk+nh8yQyWZyCQON8wPADICFChbUPQ7ZIbobUGSsMAyQwQwATkAK8reUPi90tqTFVKXh3dJskj0CopF15Co2hQoe1D0FsUjdPaiCSF4e6UpYpJDJDBhWz6vzJhsZuftSa9SsNe9ke2lZbj1UkdUKFBtQ9CF/hDajAVYYgBKRwqsEgAC0zqvzN4idzNqXdchizhizJZk+nlYWhQoW1D0O2VjcXaVQVXItkGUw9F2HSW9EHuiwbmbT9bD5qLUlnU12rzASAOQDQoUPah6FY8vc7aibBeHbUFAL3e7qL/ADiUvdLaqaGXh/2fo8PUx/H8GzhQoW1D0O2OvdTapTTXhwLCydAXA9O4eJDdfaoU4XhnZvQ0a+a7ubudRytChQ9qHoLKhudtT18PqSWLly5c193ZF0rdjaqSOPDKbRSLd4Cw/fawhQoeiK8CNX2Rtb/6XdKb4TIp+wNrevhv4SfjMeFCjdipDDd7a3rYX+A/9yJHYO1rXwhbJ5ZLf/pChQBSLBsfa/rYT+BX/chHZG1/Wwnegn4zIUKAKRWvYG1Tn9T/AOmT8ZkQG7m1dDhR2JUn4TYeFDsKQk7A2wGadJYaEFQ/mWYvTsrbHr4U9ZQX8pghQoLCkL7K2x6+F/gV/wByKMdu3tWfLXKmKwtEwFKqUEKZQYsTMLQ8KCwpHfbD2WqTh5cs5oSxhQoU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68" name="Picture 8" descr="http://www.oei.org.co/sii/entrega20/art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2857500" cy="1876425"/>
          </a:xfrm>
          <a:prstGeom prst="rect">
            <a:avLst/>
          </a:prstGeom>
          <a:noFill/>
        </p:spPr>
      </p:pic>
      <p:pic>
        <p:nvPicPr>
          <p:cNvPr id="40970" name="Picture 10" descr="http://t1.gstatic.com/images?q=tbn:ANd9GcQOBl2vboW27yU6fkra0mFORW5HaTaYtWfL9SNKZjcfJoGQB_Tuk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85860"/>
            <a:ext cx="2390775" cy="1914525"/>
          </a:xfrm>
          <a:prstGeom prst="rect">
            <a:avLst/>
          </a:prstGeom>
          <a:noFill/>
        </p:spPr>
      </p:pic>
      <p:pic>
        <p:nvPicPr>
          <p:cNvPr id="40972" name="Picture 12" descr="http://www.voltairenet.org/local/cache-vignettes/L390xH317/es-medicamentos_390-0e3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357670"/>
            <a:ext cx="2571768" cy="2500330"/>
          </a:xfrm>
          <a:prstGeom prst="rect">
            <a:avLst/>
          </a:prstGeom>
          <a:noFill/>
        </p:spPr>
      </p:pic>
      <p:pic>
        <p:nvPicPr>
          <p:cNvPr id="40974" name="Picture 14" descr="http://t3.gstatic.com/images?q=tbn:ANd9GcQbg1Kuw-nJhcpDYWAFwgGE2N0mMmjBgD2gWyzql2nydTxX0fb9q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60"/>
            <a:ext cx="2447925" cy="1866901"/>
          </a:xfrm>
          <a:prstGeom prst="rect">
            <a:avLst/>
          </a:prstGeom>
          <a:noFill/>
        </p:spPr>
      </p:pic>
      <p:pic>
        <p:nvPicPr>
          <p:cNvPr id="40976" name="Picture 16" descr="http://t2.gstatic.com/images?q=tbn:ANd9GcSJ5j5xpi3QDCuSUwzStsME-oYy9quVLCvUF4Bx8p-tJfMPArb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143512"/>
            <a:ext cx="336232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71670" y="42860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>
                <a:latin typeface="Arial" pitchFamily="34" charset="0"/>
                <a:cs typeface="Arial" pitchFamily="34" charset="0"/>
              </a:rPr>
              <a:t>HONGOS </a:t>
            </a:r>
            <a:endParaRPr lang="es-CO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http://t1.gstatic.com/images?q=tbn:ANd9GcRzyPNSIQkqcKNM_fvVqb4lhj8jp0d42NVNBK3EolfVlwS8oX8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543175" cy="1800225"/>
          </a:xfrm>
          <a:prstGeom prst="rect">
            <a:avLst/>
          </a:prstGeom>
          <a:noFill/>
        </p:spPr>
      </p:pic>
      <p:pic>
        <p:nvPicPr>
          <p:cNvPr id="43012" name="Picture 4" descr="http://t1.gstatic.com/images?q=tbn:ANd9GcTUEVDOgeOHwaoBi7Y9jlh1m_sK8QeiGUA0Azsgws0Ce6--Qy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1528763" cy="1814516"/>
          </a:xfrm>
          <a:prstGeom prst="rect">
            <a:avLst/>
          </a:prstGeom>
          <a:noFill/>
        </p:spPr>
      </p:pic>
      <p:pic>
        <p:nvPicPr>
          <p:cNvPr id="43014" name="Picture 6" descr="http://t2.gstatic.com/images?q=tbn:ANd9GcSfj3LypcoEHWu7xuvusw58a6xzSae4OelPZpVQiZCcKLufAuDJb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643050"/>
            <a:ext cx="2466975" cy="1847851"/>
          </a:xfrm>
          <a:prstGeom prst="rect">
            <a:avLst/>
          </a:prstGeom>
          <a:noFill/>
        </p:spPr>
      </p:pic>
      <p:pic>
        <p:nvPicPr>
          <p:cNvPr id="43016" name="Picture 8" descr="http://t2.gstatic.com/images?q=tbn:ANd9GcRLwmBWCYkN2qpPfOqlFBkih2ssY9ORSE2UYRNAkFXhe8YDMoC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714884"/>
            <a:ext cx="1905000" cy="1428750"/>
          </a:xfrm>
          <a:prstGeom prst="rect">
            <a:avLst/>
          </a:prstGeom>
          <a:noFill/>
        </p:spPr>
      </p:pic>
      <p:pic>
        <p:nvPicPr>
          <p:cNvPr id="43018" name="Picture 10" descr="http://t1.gstatic.com/images?q=tbn:ANd9GcTQaGziTCHBD4utOSCz3yizznc3nHDk7jT_1z8hhotDNPRgJYc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357694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42860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latin typeface="Arial Rounded MT Bold" pitchFamily="34" charset="0"/>
              </a:rPr>
              <a:t>Nunca consideres el estudio como una obligación, sino como una oportunidad para penetrar en el bello y maravilloso mundo del saber.</a:t>
            </a:r>
            <a:endParaRPr lang="es-CO" sz="2800" dirty="0"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000232" y="2571744"/>
            <a:ext cx="6715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</a:rPr>
              <a:t>Los grandes espíritus siempre han encontrado una violenta oposición de parte de mentes mediocres</a:t>
            </a:r>
            <a:r>
              <a:rPr lang="es-CO" sz="2800" dirty="0" smtClean="0">
                <a:latin typeface="Bodoni MT Black" pitchFamily="18" charset="0"/>
              </a:rPr>
              <a:t>.</a:t>
            </a:r>
            <a:endParaRPr lang="es-CO" sz="2800" dirty="0">
              <a:latin typeface="Bodoni MT Black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4643446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>
                <a:latin typeface="Britannic Bold" pitchFamily="34" charset="0"/>
              </a:rPr>
              <a:t>Todos somos muy ignorantes. </a:t>
            </a:r>
          </a:p>
          <a:p>
            <a:r>
              <a:rPr lang="es-CO" sz="3200" dirty="0" smtClean="0">
                <a:latin typeface="Britannic Bold" pitchFamily="34" charset="0"/>
              </a:rPr>
              <a:t>Lo que ocurre es que no todos ignoramos las mismas cosas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7" name="Picture 2" descr="http://t3.gstatic.com/images?q=tbn:ANd9GcTG2uEAmGQkMVS162_jZBGHAnwgVFEzaddVz3B2S_On5iHBQUy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279" y="4143380"/>
            <a:ext cx="3033721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75656" y="476672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" pitchFamily="34" charset="0"/>
                <a:cs typeface="Arial" pitchFamily="34" charset="0"/>
              </a:rPr>
              <a:t>MICROORGANISMOS EN LA NATURALEZA </a:t>
            </a:r>
            <a:endParaRPr lang="es-CO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1" y="170764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01" y="1549839"/>
            <a:ext cx="2688332" cy="20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2852936"/>
            <a:ext cx="2390775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3" y="3961125"/>
            <a:ext cx="201930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t2.gstatic.com/images?q=tbn:ANd9GcSJk8lOpJvt9jcLs_luSYGInUB9Wu6n3ajfSDr8SIwI4dIeYYz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42" y="4194488"/>
            <a:ext cx="25336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966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RwO8zUJ7Xz-nCVKv0QEeC1Av36hix3-QmeEfyq1WtWHROOUG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8673"/>
            <a:ext cx="1981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6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8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10" descr="data:image/jpeg;base64,/9j/4AAQSkZJRgABAQAAAQABAAD/2wCEAAkGBhQSEBUUEhIVFRUVFBYYFRcUFxYVFxgXFRUYFRQYFxcXHCYeGBkjHBUZHy8gIycpLS0sFR4xNTAqNScrLCkBCQoKDgwOGg8PGiwkHCQsLCwsKSo0LCwpLS0pLSk1LC0qLCwsKTQsLCwsKSwsLCkpKSwsLCkuLCksLCksKSwsLP/AABEIAL4BCgMBIgACEQEDEQH/xAAcAAABBQEBAQAAAAAAAAAAAAAAAwQFBgcCAQj/xABFEAACAQMCAwYEAwUGAwcFAAABAgMABBEFEgYhMQcTIkFRYTJxgZEUUqEjQrHB0RVicoKSoiTh8CYzU3PC0vFjg5Oys//EABsBAAIDAQEBAAAAAAAAAAAAAAADAQIEBQYH/8QAOBEAAgEDAgIIBAQEBwAAAAAAAAECAxEhBDEFEhMiQVFhcYGRMqGx0ULB4fAGFDPxFSMkUmKS4v/aAAwDAQACEQMRAD8A3GiiigAooooAKKKKACiiigAooooAKKKKACiiigAoopKa5C9evpQDdjuWUKCzEAAZJJwAB1JJ6Cs/4i7T8EpaKD/9Rxy/yL/M/ao7jvilpnMKHESHxY/fYdc+oB6e4z6VSJHrNOq72icLWcQknyU8eI/1DiS5mJ7y4kOfLcVX/SuB+lRhJPWgLmu1Sk3OLKUpu8meLkeZqy8BaYZ76POSsX7Rsn8vwf7iv2NV8JWncGaa1rDnGJJMFwR0A+Ffpkn5k02jTdSWDVpKfNUTeyyXmio2PV/zL9R/Q09hulf4T9PP7VscGtz1MakZbMVoooqowKKKKACiiigAooooAKKKKACiiigAooooAKKKKACiiigAooooAKKKKACivCagdS1nd4UPh8z6/L2qG7FJzUFdj681UDwpzPmfIfL1qLurkqjt5hWP1AJFN0eleoIPQgg/XlVG7mRzcjJb2TnjzpusRq163w13blgvhJ6jJH19KhzbYrBe2GeeqUJKWRisVdCOpWy0OWU/s4yR69F/1HlVw0LgpYiHlIdx0X9xT68/iPz5e1Op0pT22L09NKbwiN4R4UORPMuMc40P6Ow/gPr6VdO7pcJXXd106cVTVkdmlQVONkNClcFcdKdslJulNTLOIta6oRyfmPXz+vrUmrZGRVfdaVs74xnB5qevt7iqSp3yhlOs44lsTlFeK2RkdDXtZzaFFFFABRRRQAUUUUAFFFFABRRRQAUUUUAFFFFABRRRQAUUVW+J9b2/sUPM/GR5A/u/M+ft86huwupUUI3Zxret7yUjPhHUj972Ht/GoxHpkj0sr0rLZy5VHJ3Y9R6WV6ZI9LpWyGmk8ywV6Zdg8WWvVt1znYufXaP6UnHTmOndFGPYXUnLcWQU4RaRjpylUkaYI7VK77uukFK7aU2aFEaslIOtO3FN5KtFi5oaOKbuKdSU3kp8TLNDvSL3B2Hofh+fpUxVUY46VZLK53oG8/P5jrSq0LdZGjTVL9Ri9FFFZzYFFFFABRRRQAUUUUAFFFFABRRRQAUUUUAFFeE0hJden3rPX1NOgrzfp2llFvYb65qgghL/ALx5IPVj0+g6/Ss874kkk5JOST5k9TUpxndkyomeQTd9WJH8FpDhvTRNIS3wJgkepPQfLkftSP5lSp9K8I5Gocqtfoo9mPuOdN0oupdvDGATnzIHXb/Wm6GrPrT7bdscuQUfUgfwqrRmujwiTqwlVffZen9zProKlKNNd13+/QdR05jpqhqYstIZhuc7F65PXH16D3NdSpJRyxVKEpu0UIxmncURPRT9jSUmuwRcol7xvzHp9z1+gxSQ4hlY9QvsAP55rBLULsNsYwju/YkV5dacIab2Wolztkwc9DjBBpUjaSD5VClzmhYyh0jUpvpor113lQ4jVIUdqQkNdjJ6DNN7mdE+Nuf5V5n+gqbqO5WTuJyGku6Zuik/IVH3nEJH/doq+7eNv15D7VXtR1WZ/ilcj0yQPsOVUeoS2RiqVYrxLdJYv5gD5so/nT/Ro3QsrDAPiB5Eeh5j6VkdyKl+ANWeO9SPce7l3KVz4c7SykDyOVxn3qj1Tl1WhNHUxVWKs97b9/oa1RScsW7qT9CV/Uc6jbzhmGQHdvz6945P+4kfpUHbk5LZEtRWTGV4ZD3cjAqxAZSRnBxn5GtK0K+M1vHI3xMOfzBKk/XGarGVzPQ1KqtxtZj+iiirmoKKKKACiiigAoorwnFQ3bLA9pKW4C+59KQmu88l+9N64Gs4uo9Shl9/Z6d/08x0aXaxR5S3WuRXgr0VwnOU5c0ndjrWIjXuH/xGGVtrqMc+hHXB9Op5+9MNL0W6gYlDEQeoJJBx08s+f61ZxXVb6epnGHJuvEyT0lOU+kyn4EFrrS9x+07seJfg3H19cVC2sLOwVQST0Aq0a3ZtLFtQZbeuPvg/TnUHq2vR6epihxJcsPG3kmfX+S/U+WfV8L1Eaekv23ePY4+uo/53NN2iks++F4khNJDYqGmO+UjKoOf29B/eP0qtahxBLct4zhfJF+EfP8x9z+lV83LSOXdizMcknmTT63qk6sqjuzI6/MuWGI933JKCpKCo23qSgqEOpklb1KytuAf6N8x5/Woq3qUtJMfzHrToS5WboZVgiUt0GaddyF+I5PoKWgPoAB6CkrmmSnfYeoJK4yvLtsYHhHoOVQlxUpc1F3FIZlqu5F3NRVzUrc1FXNKZzqhF3FdcNti+t/8AzkH3OP51zcV1w8v/ABkLYOElRmIBOApyScfKqdpjX9SPmjb6rfEvEYQGKI5c8mYfu+oH97+Hzptq3EbOCseUXzP7x/oKrrpWiUu471fU45Ye40EBYhVGSSAB6k8gK1HTbMRQpGP3VA+Z8z9Tmq3wjouW75xyGRGPU9C38h9attEFbJOjo8q532hRRRTDeFFFFABRRSM9wFHv6UqrVhRg5zdkiUm3ZHcsoUZNMJZy3y9KTeQk5NArxmu4pPVPljiHd3+f2NUKaj5nor0V4K9Fc+Iw9FeivBXorTEqeiuq5FdVoiVGWuSyLbStEcSLGxU4zzAzyHryrGInJOSSSTkk8ySeZJJ6mt0Iz1rGNV0w29xJEeisdvup5ofsRXZ0M8OPqee4zB3hPs2O7epK3qNt6kreumjlUySt6koKa6bYPKcIpPqfIfM9BVmteHQg3TSAD0HIfVjTYps6VGnKWVsNbepW2gY+R/hSLatDHyiTcfXp+p500m1yRvPaP7v9TzrVDTzZo6WnDtv5FhjXbzJApvNdRebj6c/4VXGnJ5kk/M5rzvKetN3sh6zuRMvcwejH9P5ikHuLf/wifmf+dRUtwFGWIA9ScD9ajZeJIgeRZv8ACOX6kVE4UafxsRLVPwLE8tsetv8Ar/zpFrazbrbt9Cf5PURa8QQMeYce7AEf7TUwuCAVIIPQjpWZ1KL+BXLwk5729kRWocPWxP7NJB835fLHM/rRHaKgwihR6D/rnUi6Ug6UixDhFO6QydKd6RoxmfnyQfEfX+6Pf+H2pew0sytgclHxH09h71bLe3VFCqMAf9fepUbjqVDnd3sdIgAAAwAMADyA6V1RRTTohRRRQAUUUlcT7R7+VLq1YUYOpN2SJSu7I5ubnaPeo4tk5NeMxJyaBXz3X8RnrKl9orZfm/E2wgoI9FRx4ntASDd24IOCDNFkEdR8VONTvRDBLKekcbv/AKFLfyrGezfga2voJZbt2BEu1dsgTOEDOTkc+bD7U3SaaFSnKrUbSVljO5EpNOyNjtNet5WCR3ELsc4VJY2Y45nAU56VICqdw/wJYWEjXMTtlI33M8gZVUjLMcDlyU8/nUZN22WoY7be5eMNgyhVC/QMw+xwfanLTdJL/TpyS78Ec1tzRRXoqMTiO3/CC770CAoH3nI5Hl067s8tvXPLrVNXtvtN4BhuBETjvSq49ztDZ98Dn7Velpqs78sXgHJI0YV1Vd4n42gsbeO4k3SJKwCd1tYkMhcMNzAbcDrnzFL65xXFaWYupVfYRH4AF35kxgYLAZGefPyNNhSm7Y3wityXuLlI1LyMqKvNmchVA9yeQqo8aaalzCt1AyybAQzRkOGQE5IK5B2nP3b0qK7TuJFl0JZUVlW6aHaHwG2k97zAJHMR+vnUJr/FradpNrZQl0uJLaKRnAXCrKWaQZJyHJyOnLrkGulp6MlaS3va3h2mbUU41oOEj2yiLMFUFmJwABkk+gFX/ReDFRe8uiBjnszhR/ibz+Q5e5qqcDcT2VjpIumSUuG7klwpZ5dgdxHgnCEknJwTg56VGS9rK3UqrKkkasRsyBsGTgHkc/5uf0FegoUYzfWdjix03QJtx5n3dnr9jS7vidEGy3UYHIHGFH+FfP8AT61A3mqEgvLJyHUuQFH35AVXtc4kitEDSZJbIVVwWOOvU4AHqfWqpxNxvHcWTxqrxuXjBVwMlc7yQR1HhH3FdVqlRTS3ExdfUtN/Df0NKt7tXUMjKynoVIYHBwcEcutLh6gOFrfurKBPMRKT83G8/qxqxabpzzE7cADqT0H/ADpt0o80hFm58scghJOACT6AZP6VG6xrYg8OMyflPLb7t/SrXpGkNHMGYhl2sQy8xnkMex5ms9i0ibULudogNveOS7HCqCx2jPMk4HQelc7U6lx6tPtGVKU4xWOs3sRdzfvIcuxJ9/L5Dyot4ZHBKRu4X4tis2Pngcuh+1SWucGTW8Pfb45Y84ZoyTtycZOfLPLIqY4YbudHu5vN9yqf8ojX/c5rk8jcusIhRlz8s8YbKab7FW3gvVGcmNh1yR9BVHijyavPAVgS7yY5Ku0e7Ngn7Af7hVYR6ysRo5TdRFqdKUs9MMh9F8z/ACFSFtpmeb9PT+tSSrjkK3JHoY0b5ZzDCEUKowBXdFFWNIUUUUAFFFFAHjtgZPlURNMWOT9PlTrUZv3fqf5UyFeF4/r3Vq/y8X1Y7+L/AE+psowsuY9r0V5XorgRHMqvajfd1pVxz5uFjH/3HVW/27qpnCXZBBdWUM80syvKpbC93tALHZjchPNQD186vfHXCTahbrCswiCyBySm/OFZQMblx8WfpU3pNgIIIoQciKNEB6Z2KFzj3xXdo6t0NMoUpWk5NvysJcbyyUa80q10GwnYI1wJ3RNk2zDHa2FbCY2ABmOQarHFN/fppeJLa0tLWZlAiiUiQlz3o8IYhfhyc4NabxpwouoWphZ9hDB0fG7aygjmMjIIYjGfOqdc9j088Cpcak7umBHlWaNE2kEBS+Sx8PiyOS4wfLfpNTSaU60utzXd03tta2CsovZFf42V4dF0u3BwJAZH/wARAdQfYGcn6Vpus2Onw2cVrdmJIPCqLI3dgtH4s7gQQeWSc89xz1rnifgaO+so7d32tEF7uRV6MqbD4SeakdVz6c+VV7S+yRzPHJf3rXSxY7uM7sYHMBi7Hw8hlQOeOZpirUqkFzTs05PG7beLEWaZE9qlojTaZYQjEfIKoJICyOkSYJJJAAan/btqAFvb2ynxSSl9o64RSi8vQtJ/tPpU3x32etfTQzw3HcTQgAMQSMBt6EFSCrKxJz7+1Rz9kLPcwXE1880iOjzGRM95scMETx4jQAYxz+In2p9GtStTlKXw3xndlWnkiO1q25aZp6ey4/8Ax28Z/V6X7ZF7260+yXozdPaR0hT7APVr1jgM3GqQXrTgLAExFsySULuDv3cvEwPw/u01477OXvriK5gue4liUKMqT8Ll0ZSpBVgWP6dPNtKtBOF3sn7sGhv2kcRKs0FjHYxXc8o3IswBRAxKjGccztbnlcBc5rOOLdPuxd2tvdiFWYqypCS2xXcL4if8B6E9K0ribsykuTazR3jR3VvEkbTMGJkKc9+Q25W3Mx88hseVJ6f2TvHfQXj3rzPGQ0veoWMjYZfC2/wKFKgDnjb74GrTaiNKNk8dqzloTUpKbvbK2fdcoNzifW1WTmsagqD08MfeD/c2fpSfaHGslzbRj42G0+uHdVTP13frWicZdkwuZ1uLSYW8oA3DB2kjoylTlDjlyyCMch51R+zWaC5jnnldyhDMzLuDMM4w+7wjpgH0+3bo6mGpTjHdu+bXt++45VSl/LONSTxGNsJ7/r4lnVgOQ6DkPl5VZJJe701SOW9vEfYls/ooFVQPUxZcRBIDDJCJkOcKSByJyQcg5GeddPUQlZOKvZ3scfS1YxclJ2umrinCeqOLG8nJIRS5iB8tkfl8zt+uaT0pYY9EXvZHiSVmDvGCzEmQjHIHkQgU+1M9S16SWze2S3iiVsBdjkKqBg23bs5k4OTkdTypnw9qMsELW80Mc8DHOwtggnmcZUgjIzj155riyoVm7uL/ALmuOppxcYXuuVq+d38xxDqljb2FzDDNLJ3yvt3xsAHKbRg7QB5fYV3rQ7nQraPzlZWPybdN/wC2kNavJbiJba3hSCHPwISzMc5GQq9M88c8nnmrLecNverAsqdxHCCAu7czZCgcsDGAvn61R6eollW88fqWjLpFKNPPVsrJpZed/wA7GbaRpTzuEjUkn08q2Lh/RPw8SqcZA6DoM9Tn95j5n7YFOdL0aK3TbEgHqfM/M09ojCMFjfvN2j0XQ9aTyFFFFWOiFFFcvIAMkgD1PKgDqikBc5+BSfc+FfueZ+gNdCIn4m+g5D+pqqlfYDveK6rxVx0r2rAQ0z5Yn3/+K5FeV7XyGU3OblLdtv3OnayPC49RXea+d+0WQzaheyj4YpEi+ylB+sTmtL7U9dKWUdvFzlvCqADrsO3f/qLKn+c13pcKcXSSldz3x8OE325sn4Cek3L6rg9CK7FZN2I2AT8ZMSMKUjD8gMLudzn0wUNWSbtf05Zdneu3PG9Y2KfPPUj3ANFTQzhWlSpXla2Uu9eoKatdl2FeikZL2JLc3DyosAQP3mcrsIyCCOucjGOuRVUh7W9OkWURyuHSKR07xCiuURmAU+pxyBwT5VqocL1NTPLZeOP1+RV1IouKsPWuk59Ofy51kvZfDFDod/cTuY1lZo2kVd7KO7WMMFHxHfM1XLs9is9P0kzJcE27O8pllTuj1EWNvXrGAB1Pl1rrQ4NZ5n8v1Fur4FtEDeldi2PtVNte2vTXl7vvXQE4DvGyp7ZPVR7sAPXFXtWyMjmD0xWyHC6K3bZR1GIC296O5A6tXd3dLFG0jsFRFLMx6BVGWJ+QFfMnEepT3Mx1ZhiM3apFnqO6XvEUeyqoyfzM3vWhaKhH8P1I5mz6bFuPeve5FJ3V+kcLTOcRojSMevhVSxPL2FU2ftp01Y1fvXbcxARY23+HGSVbGBz6nrg4zg01aekvwoi7Lv3Qr3ux6VTtQ7XdOihikM5fvV3IiKTJgEqdynGzBBHMjocZqRn4uhk0uW9t33IsErqSCCGRW8JB5hgwxirqnBbJEXZIXGg28nWJM+q+E/dcUxfgmA9DIvyYH/8AYGsn7KuObLTLRxcOxlmmztjTcQiIqqW6Acy/LOfatkg4kgkszdxyhoBG8m8A8lQEvleuRtOV65GK0RrTjtJmeeloyzKK9hgnBMH55D/mT/206h4Rt16oW/xMT+gwKqXZRYWdta3NzBctJG7/ALWWZO5290uT18v2hOfc07j7a9MM3d984Gcd4Y2EfzJPiA9yMVZ6io/xMqtHQW0EXW3s0jGERVH90AfwpaoniLii3sYBPcOVjLKoKqXyWBIwFz5An6VXb3tm02J1UzMxYKSUjZggYAjf7gHmBkjoefKkt33NCSSsi8UVR+Ou0yKztd0LBpZkJtztLIfh8R6cgHB96iezXjBp7GV5bnxxM0l1LLkBe8ZtgBI24CIOSgAcqS6y5eaN35EmmswAyTj501bU1zhcufRRn9elUG07VNLecRvPI2TgSSIyxe2c81HuwA9cVo8aADwgAe3Sqp1Z90fm/t9QGwErdcRj28Tf0H60pHZqDk5Y+rHJ+men0qK1PjO2t7uK0ldhNNt7sbGKnexRfEBgc1I511xPxhbaeiPdSFQ7FVCqzkkDJ5KCcAefuPWmKmt3nzCxNUUnbzh0VwCAyhgGBVhkZwQeYPtSlMAKKKKAIm8i2sfQ8x/Om0k4VSx6AEn5AZNTksQYYNVriXSpGtpooyA0kTojNkKC6lcnAJHX0r57xfhU9PW6WH9OTy/9t+/w7n6ee2nUUlZ7mD9yZNIvLk9Zb6L7hZGP6z1NRaobu5uL457qwtAIc/8Ai92Ui+veF3+iVZx2dSjRvwQeLvTN3hbL7P8AvM9du74AB060L2eSppBs43iEskgeZyXCHDBsAhc9EQcx5GujLienlfrK7nyrwg+VN+0bLzKcjKuHa24YG3I/FXJDH+5llx8iIAPkxqTtUuDpH4NNCkbvIs9/vQlpGG4TY2ZzkggbuQAGcVbp+C0k0tLGRsbIkAdRnEiDO8A4yN2eXLIY9Kr8XBeqyxR2c+oRpaIVAKbjIVQ+AfACcYGAzYGB1wK2cM4rp5OopySbm2r4untkrODwQfFCXMWkaZYTBomlmm3q3UBZtsIb2Hfbsey+lXDtb4dtLbRVVIkQxSRLCQAGyWw+W6sSgYnPUjPlUrx52bC+s4I7eXbJbcomkZm3KQoYO4y247Vbdz5jpz5VrXOy/V76FBd30LtGcIh3BANpBcskY3SE4HMdM8+eK9GmmroQRvEh/C8KWcXQ3Eiuw8yrF7nP6IK47QbR1g0bTQSitHHv9O8cxxbj/hLuf81XTjrs3lvVsYonjWG2G1w5cMw/Zr4QqkckQ9SPiqR7R+z7+0oozHIIp4STGxztIbGVbHMc1Uhh0I6c6kCF7WNAtLfRSqQxoY2iWAqoDBi6hvF1JKB8568yas3Zm7nSLMyZz3K4z+UEiP8A2bapTdmGpX0kQ1W9R4IjyWI5ZvI9I0AYjlvOSMn1rV7eBURUQBVVQqgcgFUYAHsAKkDLe3fi3urdbJGw83jl9olPhB/xMPsjDzqi8UccWc+lQ2FtDKncujBpO7wxCuJGO1ydzGQt8zWoaH2ezf2tLqF68UhO7uUQswTPgXO5QPDHy5dSxNT3G3Dq3djNboY0eRRtZuQDK6uMkAnHh8qq2llgVniTXf8AssJc+KW0gj+bSbI5B9i32qu22jxWvCkkxjXvblASzAFj3soSIAnmAqEMPfJqU1fgS4k0W2sBcW/eQysztukKFQZTGBhCcjvF6j92pDjfht7nTILK2dF7oxBjJuClYoygA2qT8W09PKs09bp4fFNe5NmVvS9HiteFp52jUy3MZyzKCcSyCKEAnoACGHuSaRZvw3CAHRrqTl8nnJ/WOL9as3FvD0lxpUFjAUTuu5DM5YArDGV5BVJ5ttP0plxVwjNc2FnZxvGqW2zfu3DdsjEeVwpyebnnjqKz/wCKaXFpE2Y94a4atYeHC0kaHvbR55mIBJLRl15nmNowBjoVz1qmcPagYeFbzLYMtwY0HqJBCkmPbG/7GpGbs91N4/wcd4DYhvCG3bgm7cFYBfFj037cjy6Cc4i7K5pdPhtLVo41jfcTKzZbCtzOxTzLOWNNjq+kcVTV0+3NkvHG/gQUniK6aDh2wt0JH4iR5ZcefMyIp9fjQ/5BT/WGuJ9OWxi0J49gTZIGDuGQjc/JASzAMCc/vmtB4j7MY7qwS23lXiVO6fGQGRNnNepUjkefofKq7F2carcGKK+vkW3iYH/hyRK+0YBLCNDuxkbmJxknBNMj08kuay3v+Xb7gVjj43I07SrOYMsjAeBsZDIqwxgj1/aY51K9rPD0FhpUEMaruMygEKATsjcuxPUsTjJ96tvEfZ/Lc6rZ3IeMW9qIvAxcyExu0nLwkHJ2Dm37tddo3Ac2pTWmx41hhYmQOW3NvaPdtAUj4UI5kdauqCxe7s758f3ggqHaxarbaNYQbF73Ea52jdiKD9oAevNylc9rVn+E06xs4UVO8x3uxQpkeCONV34+I7n3c/NRVv7VOAZtRWBreRFeAv4ZCQpD7DkEA4IMY6jnn259a7wBNqGmRQ3k6m8jLOJlA2byW8OFVfBtIHIA5UHnjm5K2EBSuIba5uNPWzj0CSHu9ndyB0ZlKkbicICSwyCc892edazwjBImn2qTAiRbeJXDdQwjAIPvyqhJ2fardPEmo369xCwOIGYSPgYyWCJ4iMjcSSMnlk5rU0XAAHQDFSBk3bKndX+l3I/dmwf8ksUi/oXpBo/7Z4hIPO0084PmrMjdPTxyL9Uhp12+30JtIE7xe+FxuVVOWCqjq5OOgBK/WrR2X8KfgbBA4xNN+1mz1DMPCh/wrgfPcfOoAt9FFFSQFFFFABXjLnka9rFOOjPfcQrZQXMkAESoSjOFUiN7hmKqy5OGA6+lQ0mrMDXJ9MH7px7Hp96Yy27L1B/l96yfi/ge+0u2/FLq0r7HQFd0sZ8bbRjMrBuZ6EdM1qPDHFIk0qC8unSPMQMrsQi7gShPoNxGQPfArzur/h7TV3zU+o/Db2+zQ+NaS3yd15Sek8badeS91DcRvIc4XDxlsczt3qN3Lnyz0p7rM1tbRmW4lEKZxlmAyfIAHmx9hzrh1P4a1MfglFr2f79RirR7RsDjpSgun/M33NMND4gsr1yltdq7gZKlWVseZCuFJHuPWl5dQtlultDcoLhhlY8HcQVLeXLopP0pUeEcRp/BFrykvuDqQY5/HP8AmP6Ufj3/ADH9P6U11C/t4J44JblEll292hB3NubYuMercq8utUtIrj8PJdosoQuUblhApcsSeQAVSck9BWiOh4r/AMv+3/orzQHRvn/Mf0rk3j/nP3plZ8RWElu9wt2O5jfY8jAxqGwDtG9RuOCOmc5rjR+MNMuZRFDdK8jclVt8ZY+i71UMfYVojwziMvinbzk/yuV5ojxpCepJ+ZNcAVJarfWtpH3lw8cSZxlz1PooPNj7DJppoPHNjdv3dtcIz4zswyMQOpVXUFse2a0Q4BUk71Ki+b+tiHU7keJZOeiH68v404TR3PUgfrTjW+IbezQPczJEpOBuPNj6Ko5sfkDTLQuObK8cpbXKO4GdmGRiB1IVwCQPat9Pgenj8Tb+X79ynOx7Hoq+bE/LlTqOxReij68/40vWD9s/FE0eqosE0idxFGcK7Ku8s0mWUHB5FOtdKnotPS+CC+r+ZW7ZvFFUbjPisNoD3UTFTPDGEKnDK0zKjAEcwy7m/wBNKdnd2LfRYJrqbAKtK8kzk8pHYplnP5SoArWQXWiq3pXaNp9zKIobpGkbkqkOm4+il1AY+wqF7Ue0gafF3duyNdNjwtk92jKx7zHQnKgAE+eefQgF+oqq6Vxrax6dBPPdoVKrG0rZw8ypmToOuVY8hjlU1qOvQQQCeaVUiO3DtnHjxt8s880ASFFQ97xfaQ28dxJcIsMuO7c5w2VLDHLPRSfpXlvxhaSXRtUnVpwpYooY4AGTuYDaCMjIJzzoAmaKqs3ajpiSGM3seQcEgOyZ/wDMVSn1zS/HmsdzpVzMjdYGEbKfOUBI2Vh7uCCKAIyLsisheteN3sjtK0ux2Ux94zF87QoJwxyASRy86u1UHsmn7rR1nuZjh3lkZ5pCQqhu7GWc8hiPP196mtL7RdPuJhDDdI0jHCqQ67j6KXUBj7A0AWSimGs69BaR95czJEmcAsep9FA5sfYA1H6Hx5Y3knd29yjvgkIQ6MQOu0OoLY9s0AT9FFFABXz5pFle3+tX0+nzJFIkkn7STpsLmNAPA/Mqnp0Fb1qVwUhkdeqxuwz6qpI/hWc9hegtBBcySFS0kqL4STyjTd5gechqCSl6fpV3quoNY6lfOjwEt3ZAO4r8XdhdqbtpBDEHwsSARmpHtYkVLyx05Y5DawRxsYYQWdwWZSFH7ziOMgH++xqX7TtIkg1W1v7cqGwC4JI3dyQD0B+KN9h9hUl2q8MybotTtZFSa0A3B84ZAxK4wDzBdgQeRDnmMcwCi8VypK9q+naTd2ssMgJb8OUDAEFM7M5YMOp9Tzqc1m3/ALV4m/DTZNvaqfBkgEKis/T80jqCfyqBTzgPUtQ1a7W6luRDbwEBobcugkPUBlJIIJHMkk4GABnNNe0nT59M1H+1LSRB33hdHBPi2KrDA5FSFVuoIIoAuT9ltqt/DeQE25hx+zgVFRiMg7hjllW2nGMiqlwv/wAVxXdzeUCyAfNAlsP/AFmpDss4amlmbVbuYSSTA92qEgDopLDAHJV2qoyAM8yelVtlvdO1u5t7V4DJducNMHICyOZEJwMhhvOeoPvQBM35/FcXRr1W2Rc48u7iaX/+kqj6VFpoa6txLdLIW7mIsJApKllhCQhMjoGcZPsD586mOyzhySHVL6aaQSsgdN/Pc7NNl3IIwCe66An4qddimkOr3txKVLyunwknqXkfqB1Lj7UAN+1PgN0trYafbboYJJHkgTc2S+whyudzjwspwcgPy5ZxF8O6tpWo3cMdxY/g7lWwncHuo3cEMqt3YVlcFeWR15Z6Cp7tNW+srhdQtro90MK1vKzmMNt2nEY8JVgM+RB5g8+ULwVYT6zqSajctCi2xTCRKylmQloxzzy3HJJYnkBjHQA61q1/tTib8NMSbe2X4MkAqsau45dN0jqCRz2qPQUj2t6LBYXVhLZRLDKXY7YhtB7toth2jlnLEZ8weeakO0vQ57C9/ta0lRS2FkRwTltmw8sYZWVRkZBBGQfRHgbQJ9XvE1K+lRkiYd3EgI8SHcgwRhUDHd1JJ68qAF+1/RrkX1vepbfireGMBoipdQVd2bei89rArzwR4OfIAE4Cv9Kv79JUtWtLyNdyxxtthbbkMy93tDNhiCCBkeRwa445vtQ0i9a6iuu+gn3bYZ2kcJkhioTIAAPwspBwcEeq3ZdoEt3evq9y0YLbgiRAr4igRmYEcgE5dSSWJJ5cwDW6xDSNHGqa1q27mvdTRK3UK25YYm+nck/StruJdqM35VJ+wzWa9h2ivFFdSyFS8sqg7ST8Kl/MDqZTUgZZdcSP/ZH9nOCJIr0kKfJNr7k+kxP3Fah2iy2EFraWN0LiV0RO6htjhjtXulZs8vJgOpznAqC4p4F/7RRspTuppoJmUk5yXzKMYx4ijHr+/T7tetZrS/ttTgZMqBGFcE4Zd/PHmpWQjqCCOXtAFV4gdZtQ0+KHTDpzd7GBkbHdWlQI5UKD4dreI5JyefKrD2tabHPrVjAqKHm7vvmHxMjyhFB9lWN/ua4stKu312yub2SKRnRJMR7gqKyS92iAjmAcNknqT16njtb7+y1eC+jaNj3Y7pXBYKyBlYMvLK+PIIOck+nMAW7XtNjEunadbIsaNIx2IMAGaVIwcfNpD9ak+36922dvAvWSYsAPyxIQB/qkX7VH9sFpPBdWOoK8ZZFjTaQcd5Gxkzt/Id58wRj7MNS0a8vNS0+a8lhbvDE/dx7lSOLvc7FBBJJCkknzIGSAKAHHa9akDS9Oi+IKFA8tx7uCI/ffVs1DhfTdJsZXlEg7yMwyyqzGebvDllXngFiCTjAwD5DNRms6U9xxRbuxXu4FTAyd2UjkmHLGPjceflU12ycOtd6adjBTA/fYbOGVUZGHIHBw+R8scs5oAy3XLy1XTCtvpE0aO67Ly4A35L7htcL4gVBUANjHr5z/ABjcNBwtYxMfFN3OR57ArXAHyGEFQuuS6hqemRSyywCGOURJGoZCziJv2j8iMgDAA5eI8h52ntK0drmTS7ddqxhU3Ak9JGij5ADnhVP3oAg+0d3httL04B9ggieVIxl3c4XCr5sD3hA9WHpTTjNoZoIhYaReW00Lgh/w5XKhT8TJlmfcEYMefI8+daJ2r8JPMkV7byLHPZ5cFs4Khg46A+JWXI5YOSDVd4P1nUdZukd7oW8FuQZEty8ZkyQcEEndnbjJPIZwMnNACna1ot281neLb/iYoYx3sO0uA+7e++McyjDAJAONnP344I1HStQv4nFobS7j8SJG2yF2j8RI7sLlwM5DKMgHriluP7m/0q9N7Ddd7BNkCCdpHVCcFlCZAC5AIYEEZx068dmeiTX9+2r3LRDGQiRAjx933eWB6AKT5kknqMcwDX6KKKkg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94" y="298673"/>
            <a:ext cx="1813569" cy="16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77" y="5475421"/>
            <a:ext cx="3096344" cy="106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403648" y="2089879"/>
            <a:ext cx="63367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atin typeface="Arial" pitchFamily="34" charset="0"/>
                <a:cs typeface="Arial" pitchFamily="34" charset="0"/>
              </a:rPr>
              <a:t>MICROBIOLOGIA </a:t>
            </a:r>
          </a:p>
          <a:p>
            <a:pPr algn="ctr"/>
            <a:endParaRPr lang="es-CO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MEDICA AMBIENTAL</a:t>
            </a: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BIOTECNOLOGIA</a:t>
            </a:r>
          </a:p>
          <a:p>
            <a:pPr algn="ctr"/>
            <a:r>
              <a:rPr lang="es-CO" sz="3200" b="1" dirty="0" smtClean="0">
                <a:latin typeface="Arial" pitchFamily="34" charset="0"/>
                <a:cs typeface="Arial" pitchFamily="34" charset="0"/>
              </a:rPr>
              <a:t>INDUSTRIAL</a:t>
            </a:r>
          </a:p>
          <a:p>
            <a:endParaRPr lang="es-CO" dirty="0"/>
          </a:p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OSCAR YESID RAMOS CALDERÓN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0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7356" y="2000240"/>
            <a:ext cx="6000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dirty="0" smtClean="0">
                <a:latin typeface="Arial" pitchFamily="34" charset="0"/>
                <a:cs typeface="Arial" pitchFamily="34" charset="0"/>
              </a:rPr>
              <a:t>CONCEPTOS BASICOS </a:t>
            </a:r>
            <a:endParaRPr lang="es-CO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428604"/>
            <a:ext cx="8072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latin typeface="Arial" pitchFamily="34" charset="0"/>
                <a:cs typeface="Arial" pitchFamily="34" charset="0"/>
              </a:rPr>
              <a:t>SALUD Y ENFERMEDAD </a:t>
            </a:r>
          </a:p>
          <a:p>
            <a:endParaRPr lang="es-CO" dirty="0" smtClean="0"/>
          </a:p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EL ESTADO COMPLETO DE BIENESTAR FISICO, MENTAL, SOCIAL Y NO SOLO LA AUSENCIA DE ENFERMEDAD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( OMS 1946</a:t>
            </a:r>
            <a:r>
              <a:rPr lang="es-CO" dirty="0" smtClean="0"/>
              <a:t>) </a:t>
            </a:r>
            <a:endParaRPr lang="es-CO" dirty="0"/>
          </a:p>
        </p:txBody>
      </p:sp>
      <p:pic>
        <p:nvPicPr>
          <p:cNvPr id="1026" name="Picture 2" descr="http://t0.gstatic.com/images?q=tbn:ANd9GcRWziy0xq3q-yNtlOPTBEStGjFKSjMy2b3o60Eg3PbDS5iNBZ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214686"/>
            <a:ext cx="33575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3.bp.blogspot.com/_1Qgx_1qHWI8/TUA1hFrc5ZI/AAAAAAAAAJM/B9HhVN7mCxk/s1600/agentes+contaminan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42976" y="285729"/>
            <a:ext cx="70723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latin typeface="Arial" pitchFamily="34" charset="0"/>
                <a:cs typeface="Arial" pitchFamily="34" charset="0"/>
              </a:rPr>
              <a:t>MEDIO  AMBIENTE Y SOSTENIBILIDAD</a:t>
            </a:r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/>
              <a:t> 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14348" y="1785926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El medio ambiente es el conjunto de componentes físicos, químicos, biológicos y sociales capaces de causar efectos directos o indirectos, en un plazo corto o largo, sobre los seres vivos y las actividades humanas.” (Definición de la Conferencia de las Naciones Unidas sobre Medio Ambiente en Estocolmo 1972</a:t>
            </a:r>
            <a:r>
              <a:rPr lang="es-CO" dirty="0" smtClean="0"/>
              <a:t>).</a:t>
            </a:r>
            <a:endParaRPr lang="es-CO" dirty="0"/>
          </a:p>
        </p:txBody>
      </p:sp>
      <p:pic>
        <p:nvPicPr>
          <p:cNvPr id="20482" name="Picture 2" descr="http://t3.gstatic.com/images?q=tbn:ANd9GcR9VvNmcM7ps0YcPs0zaa3NF-E4QjknjcF8F1dpnd3qDdR-AjG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4"/>
            <a:ext cx="39290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1538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>
                <a:latin typeface="Arial" pitchFamily="34" charset="0"/>
                <a:cs typeface="Arial" pitchFamily="34" charset="0"/>
              </a:rPr>
              <a:t>BIOTECNOLOGIA </a:t>
            </a:r>
            <a:endParaRPr lang="es-CO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62" y="1071546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2000" dirty="0" smtClean="0">
                <a:latin typeface="Arial" pitchFamily="34" charset="0"/>
                <a:cs typeface="Arial" pitchFamily="34" charset="0"/>
              </a:rPr>
              <a:t>Empleo de organismos vivos para la obtención de un bien o servicio útil para el hombre. Así, la biotecnología tiene una larga historia, que se remonta a la fabricación del vino, el pan, el queso y el yogurt.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http://t3.gstatic.com/images?q=tbn:ANd9GcRZy2Isel0DucICtW0Fu6ge8SoF5wtd2CbNv512R6DG-g2tx6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521497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545</Words>
  <Application>Microsoft Office PowerPoint</Application>
  <PresentationFormat>Presentación en pantalla (4:3)</PresentationFormat>
  <Paragraphs>115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Mac 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Leopard</dc:creator>
  <cp:lastModifiedBy>pc</cp:lastModifiedBy>
  <cp:revision>34</cp:revision>
  <dcterms:created xsi:type="dcterms:W3CDTF">2012-02-19T02:08:22Z</dcterms:created>
  <dcterms:modified xsi:type="dcterms:W3CDTF">2015-03-11T14:04:14Z</dcterms:modified>
</cp:coreProperties>
</file>